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307" r:id="rId3"/>
    <p:sldId id="304" r:id="rId4"/>
    <p:sldId id="308" r:id="rId5"/>
    <p:sldId id="303" r:id="rId6"/>
    <p:sldId id="276" r:id="rId7"/>
    <p:sldId id="277" r:id="rId8"/>
    <p:sldId id="278" r:id="rId9"/>
    <p:sldId id="279" r:id="rId10"/>
    <p:sldId id="263" r:id="rId11"/>
    <p:sldId id="270" r:id="rId12"/>
    <p:sldId id="302" r:id="rId13"/>
    <p:sldId id="265" r:id="rId14"/>
    <p:sldId id="292" r:id="rId15"/>
    <p:sldId id="289" r:id="rId16"/>
    <p:sldId id="290" r:id="rId17"/>
    <p:sldId id="293" r:id="rId18"/>
    <p:sldId id="294" r:id="rId19"/>
    <p:sldId id="298" r:id="rId20"/>
    <p:sldId id="299" r:id="rId21"/>
    <p:sldId id="300" r:id="rId22"/>
    <p:sldId id="306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5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F3A83-0355-F94C-A85C-C768C98861A1}" type="doc">
      <dgm:prSet loTypeId="urn:microsoft.com/office/officeart/2005/8/layout/hProcess9" loCatId="" qsTypeId="urn:microsoft.com/office/officeart/2005/8/quickstyle/simple4" qsCatId="simple" csTypeId="urn:microsoft.com/office/officeart/2005/8/colors/colorful1" csCatId="colorful" phldr="1"/>
      <dgm:spPr/>
    </dgm:pt>
    <dgm:pt modelId="{9009E72A-E19B-AE4C-A1E7-10E8030E8FA0}">
      <dgm:prSet phldrT="[Text]"/>
      <dgm:spPr/>
      <dgm:t>
        <a:bodyPr/>
        <a:lstStyle/>
        <a:p>
          <a:r>
            <a:rPr lang="en-US" dirty="0"/>
            <a:t>Signal Generator</a:t>
          </a:r>
        </a:p>
      </dgm:t>
    </dgm:pt>
    <dgm:pt modelId="{F711C34C-2658-884C-A364-B92B9B8C1D47}" type="parTrans" cxnId="{1EF6E3BE-B592-E94A-8275-3F13604A7CAC}">
      <dgm:prSet/>
      <dgm:spPr/>
      <dgm:t>
        <a:bodyPr/>
        <a:lstStyle/>
        <a:p>
          <a:endParaRPr lang="en-US"/>
        </a:p>
      </dgm:t>
    </dgm:pt>
    <dgm:pt modelId="{2C8BDA61-46F8-1E47-AB08-276889D7C776}" type="sibTrans" cxnId="{1EF6E3BE-B592-E94A-8275-3F13604A7CAC}">
      <dgm:prSet/>
      <dgm:spPr/>
      <dgm:t>
        <a:bodyPr/>
        <a:lstStyle/>
        <a:p>
          <a:endParaRPr lang="en-US"/>
        </a:p>
      </dgm:t>
    </dgm:pt>
    <dgm:pt modelId="{B3A9F535-EBDA-6C4A-AA99-4B564E982D97}">
      <dgm:prSet/>
      <dgm:spPr/>
      <dgm:t>
        <a:bodyPr/>
        <a:lstStyle/>
        <a:p>
          <a:r>
            <a:rPr lang="en-US" dirty="0"/>
            <a:t>Receive</a:t>
          </a:r>
        </a:p>
        <a:p>
          <a:r>
            <a:rPr lang="en-US" dirty="0"/>
            <a:t>chain</a:t>
          </a:r>
        </a:p>
      </dgm:t>
    </dgm:pt>
    <dgm:pt modelId="{CFC5AF2C-CFA2-DB49-B0B5-6F67F4419451}" type="parTrans" cxnId="{7F37ADEB-7358-0B4A-8FA9-F0156003689E}">
      <dgm:prSet/>
      <dgm:spPr/>
      <dgm:t>
        <a:bodyPr/>
        <a:lstStyle/>
        <a:p>
          <a:endParaRPr lang="en-US"/>
        </a:p>
      </dgm:t>
    </dgm:pt>
    <dgm:pt modelId="{CCDF448E-FB5D-F74F-9EFD-3A072DAA7F1F}" type="sibTrans" cxnId="{7F37ADEB-7358-0B4A-8FA9-F0156003689E}">
      <dgm:prSet/>
      <dgm:spPr/>
      <dgm:t>
        <a:bodyPr/>
        <a:lstStyle/>
        <a:p>
          <a:endParaRPr lang="en-US"/>
        </a:p>
      </dgm:t>
    </dgm:pt>
    <dgm:pt modelId="{832F890C-53FB-DB48-91F6-CF7505C4FC7C}">
      <dgm:prSet/>
      <dgm:spPr/>
      <dgm:t>
        <a:bodyPr/>
        <a:lstStyle/>
        <a:p>
          <a:r>
            <a:rPr lang="en-US" dirty="0"/>
            <a:t>RF amplifier</a:t>
          </a:r>
        </a:p>
      </dgm:t>
    </dgm:pt>
    <dgm:pt modelId="{DB139B65-FF41-7C48-81D8-6ECC30764451}" type="parTrans" cxnId="{97B4A8EB-1A62-1E4E-BBDA-719047B5A272}">
      <dgm:prSet/>
      <dgm:spPr/>
      <dgm:t>
        <a:bodyPr/>
        <a:lstStyle/>
        <a:p>
          <a:endParaRPr lang="en-US"/>
        </a:p>
      </dgm:t>
    </dgm:pt>
    <dgm:pt modelId="{50A8A56E-D058-114F-A482-2335F9A521EA}" type="sibTrans" cxnId="{97B4A8EB-1A62-1E4E-BBDA-719047B5A272}">
      <dgm:prSet/>
      <dgm:spPr/>
      <dgm:t>
        <a:bodyPr/>
        <a:lstStyle/>
        <a:p>
          <a:endParaRPr lang="en-US"/>
        </a:p>
      </dgm:t>
    </dgm:pt>
    <dgm:pt modelId="{5738D333-A953-A342-9639-E81DDF13F350}">
      <dgm:prSet/>
      <dgm:spPr/>
      <dgm:t>
        <a:bodyPr/>
        <a:lstStyle/>
        <a:p>
          <a:r>
            <a:rPr lang="en-US" dirty="0"/>
            <a:t>T/R Switch</a:t>
          </a:r>
        </a:p>
      </dgm:t>
    </dgm:pt>
    <dgm:pt modelId="{97BE4A7B-6336-A94F-B8AF-C509947B7D3E}" type="parTrans" cxnId="{D22FBE6E-96B5-5E4B-9DDE-64D9EC4C2090}">
      <dgm:prSet/>
      <dgm:spPr/>
      <dgm:t>
        <a:bodyPr/>
        <a:lstStyle/>
        <a:p>
          <a:endParaRPr lang="en-US"/>
        </a:p>
      </dgm:t>
    </dgm:pt>
    <dgm:pt modelId="{8949D27D-0A8A-394E-AFB4-3A9DC6742E81}" type="sibTrans" cxnId="{D22FBE6E-96B5-5E4B-9DDE-64D9EC4C2090}">
      <dgm:prSet/>
      <dgm:spPr/>
      <dgm:t>
        <a:bodyPr/>
        <a:lstStyle/>
        <a:p>
          <a:endParaRPr lang="en-US"/>
        </a:p>
      </dgm:t>
    </dgm:pt>
    <dgm:pt modelId="{47F7DF60-882D-43CD-951E-87B0053F5AE2}">
      <dgm:prSet/>
      <dgm:spPr/>
      <dgm:t>
        <a:bodyPr/>
        <a:lstStyle/>
        <a:p>
          <a:r>
            <a:rPr lang="en-US" dirty="0"/>
            <a:t>Transmit coil</a:t>
          </a:r>
        </a:p>
      </dgm:t>
    </dgm:pt>
    <dgm:pt modelId="{D23E0322-B4DA-49E9-A59B-D2A7E96140D3}" type="parTrans" cxnId="{F9D6B6DF-E3B1-4D10-B626-8341C30222E6}">
      <dgm:prSet/>
      <dgm:spPr/>
      <dgm:t>
        <a:bodyPr/>
        <a:lstStyle/>
        <a:p>
          <a:endParaRPr lang="en-US"/>
        </a:p>
      </dgm:t>
    </dgm:pt>
    <dgm:pt modelId="{563AED0E-1954-4440-9C55-F94620141E9E}" type="sibTrans" cxnId="{F9D6B6DF-E3B1-4D10-B626-8341C30222E6}">
      <dgm:prSet/>
      <dgm:spPr/>
      <dgm:t>
        <a:bodyPr/>
        <a:lstStyle/>
        <a:p>
          <a:endParaRPr lang="en-US"/>
        </a:p>
      </dgm:t>
    </dgm:pt>
    <dgm:pt modelId="{8B4922C9-58CF-467A-8A6D-90E03D28D07A}">
      <dgm:prSet/>
      <dgm:spPr/>
      <dgm:t>
        <a:bodyPr/>
        <a:lstStyle/>
        <a:p>
          <a:r>
            <a:rPr lang="en-US" dirty="0"/>
            <a:t>Receive</a:t>
          </a:r>
        </a:p>
        <a:p>
          <a:r>
            <a:rPr lang="en-US" dirty="0"/>
            <a:t>coil</a:t>
          </a:r>
        </a:p>
      </dgm:t>
    </dgm:pt>
    <dgm:pt modelId="{F38B0F4B-660A-4508-A87D-4BA69F6CCE4B}" type="parTrans" cxnId="{B4D25AE8-745C-4274-B099-08738913FD87}">
      <dgm:prSet/>
      <dgm:spPr/>
      <dgm:t>
        <a:bodyPr/>
        <a:lstStyle/>
        <a:p>
          <a:endParaRPr lang="en-US"/>
        </a:p>
      </dgm:t>
    </dgm:pt>
    <dgm:pt modelId="{47D37932-876F-48E8-9CC1-669951054F39}" type="sibTrans" cxnId="{B4D25AE8-745C-4274-B099-08738913FD87}">
      <dgm:prSet/>
      <dgm:spPr/>
      <dgm:t>
        <a:bodyPr/>
        <a:lstStyle/>
        <a:p>
          <a:endParaRPr lang="en-US"/>
        </a:p>
      </dgm:t>
    </dgm:pt>
    <dgm:pt modelId="{15194E4B-05AD-DE4B-BA33-A8FB15FA1255}" type="pres">
      <dgm:prSet presAssocID="{B39F3A83-0355-F94C-A85C-C768C98861A1}" presName="CompostProcess" presStyleCnt="0">
        <dgm:presLayoutVars>
          <dgm:dir/>
          <dgm:resizeHandles val="exact"/>
        </dgm:presLayoutVars>
      </dgm:prSet>
      <dgm:spPr/>
    </dgm:pt>
    <dgm:pt modelId="{987059B8-DE8A-1840-8E0A-7629126DC874}" type="pres">
      <dgm:prSet presAssocID="{B39F3A83-0355-F94C-A85C-C768C98861A1}" presName="arrow" presStyleLbl="bgShp" presStyleIdx="0" presStyleCnt="1" custLinFactNeighborX="-183" custLinFactNeighborY="-22957"/>
      <dgm:spPr/>
    </dgm:pt>
    <dgm:pt modelId="{F87D5BDF-61A1-EB4E-AB38-465F7AC6C727}" type="pres">
      <dgm:prSet presAssocID="{B39F3A83-0355-F94C-A85C-C768C98861A1}" presName="linearProcess" presStyleCnt="0"/>
      <dgm:spPr/>
    </dgm:pt>
    <dgm:pt modelId="{8E33B26C-3514-9A46-8E5B-0F911568B9BA}" type="pres">
      <dgm:prSet presAssocID="{9009E72A-E19B-AE4C-A1E7-10E8030E8FA0}" presName="textNode" presStyleLbl="node1" presStyleIdx="0" presStyleCnt="6" custLinFactX="19271" custLinFactNeighborX="100000" custLinFactNeighborY="-723">
        <dgm:presLayoutVars>
          <dgm:bulletEnabled val="1"/>
        </dgm:presLayoutVars>
      </dgm:prSet>
      <dgm:spPr/>
    </dgm:pt>
    <dgm:pt modelId="{BF540B02-F466-714C-9D5E-1761C9E293C5}" type="pres">
      <dgm:prSet presAssocID="{2C8BDA61-46F8-1E47-AB08-276889D7C776}" presName="sibTrans" presStyleCnt="0"/>
      <dgm:spPr/>
    </dgm:pt>
    <dgm:pt modelId="{B3C36FBB-599E-4B4B-82CB-24DE1DF867C5}" type="pres">
      <dgm:prSet presAssocID="{832F890C-53FB-DB48-91F6-CF7505C4FC7C}" presName="textNode" presStyleLbl="node1" presStyleIdx="1" presStyleCnt="6" custLinFactX="27907" custLinFactNeighborX="100000">
        <dgm:presLayoutVars>
          <dgm:bulletEnabled val="1"/>
        </dgm:presLayoutVars>
      </dgm:prSet>
      <dgm:spPr/>
    </dgm:pt>
    <dgm:pt modelId="{64F0453B-66F0-CA4C-90CA-1754ACFBFB73}" type="pres">
      <dgm:prSet presAssocID="{50A8A56E-D058-114F-A482-2335F9A521EA}" presName="sibTrans" presStyleCnt="0"/>
      <dgm:spPr/>
    </dgm:pt>
    <dgm:pt modelId="{80A2F0E0-D951-C84E-B256-DB877ED21781}" type="pres">
      <dgm:prSet presAssocID="{B3A9F535-EBDA-6C4A-AA99-4B564E982D97}" presName="textNode" presStyleLbl="node1" presStyleIdx="2" presStyleCnt="6" custScaleX="65697" custScaleY="47816" custLinFactX="10703" custLinFactNeighborX="100000" custLinFactNeighborY="97552">
        <dgm:presLayoutVars>
          <dgm:bulletEnabled val="1"/>
        </dgm:presLayoutVars>
      </dgm:prSet>
      <dgm:spPr/>
    </dgm:pt>
    <dgm:pt modelId="{FD1A45C6-D407-9348-AA77-C5E6F86FD592}" type="pres">
      <dgm:prSet presAssocID="{CCDF448E-FB5D-F74F-9EFD-3A072DAA7F1F}" presName="sibTrans" presStyleCnt="0"/>
      <dgm:spPr/>
    </dgm:pt>
    <dgm:pt modelId="{7498636A-7C6E-40E1-92FA-684FA28431EF}" type="pres">
      <dgm:prSet presAssocID="{8B4922C9-58CF-467A-8A6D-90E03D28D07A}" presName="textNode" presStyleLbl="node1" presStyleIdx="3" presStyleCnt="6" custScaleX="65117" custScaleY="47246" custLinFactX="102089" custLinFactNeighborX="200000" custLinFactNeighborY="36555">
        <dgm:presLayoutVars>
          <dgm:bulletEnabled val="1"/>
        </dgm:presLayoutVars>
      </dgm:prSet>
      <dgm:spPr/>
    </dgm:pt>
    <dgm:pt modelId="{43CF9299-25C4-45B5-B2B9-2FD48B03A9CD}" type="pres">
      <dgm:prSet presAssocID="{47D37932-876F-48E8-9CC1-669951054F39}" presName="sibTrans" presStyleCnt="0"/>
      <dgm:spPr/>
    </dgm:pt>
    <dgm:pt modelId="{5ED7CFB2-1350-4D46-86B8-75F5FF39910B}" type="pres">
      <dgm:prSet presAssocID="{47F7DF60-882D-43CD-951E-87B0053F5AE2}" presName="textNode" presStyleLbl="node1" presStyleIdx="4" presStyleCnt="6" custScaleX="65117" custScaleY="63164" custLinFactX="36972" custLinFactNeighborX="100000" custLinFactNeighborY="-28167">
        <dgm:presLayoutVars>
          <dgm:bulletEnabled val="1"/>
        </dgm:presLayoutVars>
      </dgm:prSet>
      <dgm:spPr/>
    </dgm:pt>
    <dgm:pt modelId="{2CAAD9B2-2AE5-4C5C-8B2D-A42597ADF6D4}" type="pres">
      <dgm:prSet presAssocID="{563AED0E-1954-4440-9C55-F94620141E9E}" presName="sibTrans" presStyleCnt="0"/>
      <dgm:spPr/>
    </dgm:pt>
    <dgm:pt modelId="{C926A8D3-06D3-E245-BABC-39EDB1AF1A3B}" type="pres">
      <dgm:prSet presAssocID="{5738D333-A953-A342-9639-E81DDF13F350}" presName="textNode" presStyleLbl="node1" presStyleIdx="5" presStyleCnt="6" custScaleX="69756" custScaleY="77600" custLinFactX="-125583" custLinFactNeighborX="-200000" custLinFactNeighborY="32222">
        <dgm:presLayoutVars>
          <dgm:bulletEnabled val="1"/>
        </dgm:presLayoutVars>
      </dgm:prSet>
      <dgm:spPr/>
    </dgm:pt>
  </dgm:ptLst>
  <dgm:cxnLst>
    <dgm:cxn modelId="{7C6D2A67-F1F8-144C-809E-8C1AF32D8A0B}" type="presOf" srcId="{9009E72A-E19B-AE4C-A1E7-10E8030E8FA0}" destId="{8E33B26C-3514-9A46-8E5B-0F911568B9BA}" srcOrd="0" destOrd="0" presId="urn:microsoft.com/office/officeart/2005/8/layout/hProcess9"/>
    <dgm:cxn modelId="{4726616D-031C-7A48-A77B-E8480C213AF0}" type="presOf" srcId="{832F890C-53FB-DB48-91F6-CF7505C4FC7C}" destId="{B3C36FBB-599E-4B4B-82CB-24DE1DF867C5}" srcOrd="0" destOrd="0" presId="urn:microsoft.com/office/officeart/2005/8/layout/hProcess9"/>
    <dgm:cxn modelId="{D22FBE6E-96B5-5E4B-9DDE-64D9EC4C2090}" srcId="{B39F3A83-0355-F94C-A85C-C768C98861A1}" destId="{5738D333-A953-A342-9639-E81DDF13F350}" srcOrd="5" destOrd="0" parTransId="{97BE4A7B-6336-A94F-B8AF-C509947B7D3E}" sibTransId="{8949D27D-0A8A-394E-AFB4-3A9DC6742E81}"/>
    <dgm:cxn modelId="{A0C81D74-6C9E-49B5-9BC2-0E6FAE000EAA}" type="presOf" srcId="{47F7DF60-882D-43CD-951E-87B0053F5AE2}" destId="{5ED7CFB2-1350-4D46-86B8-75F5FF39910B}" srcOrd="0" destOrd="0" presId="urn:microsoft.com/office/officeart/2005/8/layout/hProcess9"/>
    <dgm:cxn modelId="{2D21B858-886F-F94A-A9D8-9CFA911AB69C}" type="presOf" srcId="{B39F3A83-0355-F94C-A85C-C768C98861A1}" destId="{15194E4B-05AD-DE4B-BA33-A8FB15FA1255}" srcOrd="0" destOrd="0" presId="urn:microsoft.com/office/officeart/2005/8/layout/hProcess9"/>
    <dgm:cxn modelId="{D5AE8B7B-F56C-8F49-BABF-CD21EDD9BED2}" type="presOf" srcId="{5738D333-A953-A342-9639-E81DDF13F350}" destId="{C926A8D3-06D3-E245-BABC-39EDB1AF1A3B}" srcOrd="0" destOrd="0" presId="urn:microsoft.com/office/officeart/2005/8/layout/hProcess9"/>
    <dgm:cxn modelId="{6E429E7E-F6FE-41E8-B14A-934914F0BE82}" type="presOf" srcId="{8B4922C9-58CF-467A-8A6D-90E03D28D07A}" destId="{7498636A-7C6E-40E1-92FA-684FA28431EF}" srcOrd="0" destOrd="0" presId="urn:microsoft.com/office/officeart/2005/8/layout/hProcess9"/>
    <dgm:cxn modelId="{1EF6E3BE-B592-E94A-8275-3F13604A7CAC}" srcId="{B39F3A83-0355-F94C-A85C-C768C98861A1}" destId="{9009E72A-E19B-AE4C-A1E7-10E8030E8FA0}" srcOrd="0" destOrd="0" parTransId="{F711C34C-2658-884C-A364-B92B9B8C1D47}" sibTransId="{2C8BDA61-46F8-1E47-AB08-276889D7C776}"/>
    <dgm:cxn modelId="{C6DBEAD0-536B-5040-9F42-52BF64960B89}" type="presOf" srcId="{B3A9F535-EBDA-6C4A-AA99-4B564E982D97}" destId="{80A2F0E0-D951-C84E-B256-DB877ED21781}" srcOrd="0" destOrd="0" presId="urn:microsoft.com/office/officeart/2005/8/layout/hProcess9"/>
    <dgm:cxn modelId="{F9D6B6DF-E3B1-4D10-B626-8341C30222E6}" srcId="{B39F3A83-0355-F94C-A85C-C768C98861A1}" destId="{47F7DF60-882D-43CD-951E-87B0053F5AE2}" srcOrd="4" destOrd="0" parTransId="{D23E0322-B4DA-49E9-A59B-D2A7E96140D3}" sibTransId="{563AED0E-1954-4440-9C55-F94620141E9E}"/>
    <dgm:cxn modelId="{B4D25AE8-745C-4274-B099-08738913FD87}" srcId="{B39F3A83-0355-F94C-A85C-C768C98861A1}" destId="{8B4922C9-58CF-467A-8A6D-90E03D28D07A}" srcOrd="3" destOrd="0" parTransId="{F38B0F4B-660A-4508-A87D-4BA69F6CCE4B}" sibTransId="{47D37932-876F-48E8-9CC1-669951054F39}"/>
    <dgm:cxn modelId="{97B4A8EB-1A62-1E4E-BBDA-719047B5A272}" srcId="{B39F3A83-0355-F94C-A85C-C768C98861A1}" destId="{832F890C-53FB-DB48-91F6-CF7505C4FC7C}" srcOrd="1" destOrd="0" parTransId="{DB139B65-FF41-7C48-81D8-6ECC30764451}" sibTransId="{50A8A56E-D058-114F-A482-2335F9A521EA}"/>
    <dgm:cxn modelId="{7F37ADEB-7358-0B4A-8FA9-F0156003689E}" srcId="{B39F3A83-0355-F94C-A85C-C768C98861A1}" destId="{B3A9F535-EBDA-6C4A-AA99-4B564E982D97}" srcOrd="2" destOrd="0" parTransId="{CFC5AF2C-CFA2-DB49-B0B5-6F67F4419451}" sibTransId="{CCDF448E-FB5D-F74F-9EFD-3A072DAA7F1F}"/>
    <dgm:cxn modelId="{D03D471E-2381-C24E-8A7A-482959746890}" type="presParOf" srcId="{15194E4B-05AD-DE4B-BA33-A8FB15FA1255}" destId="{987059B8-DE8A-1840-8E0A-7629126DC874}" srcOrd="0" destOrd="0" presId="urn:microsoft.com/office/officeart/2005/8/layout/hProcess9"/>
    <dgm:cxn modelId="{B72C3718-D6ED-5F42-8879-44B258FB4282}" type="presParOf" srcId="{15194E4B-05AD-DE4B-BA33-A8FB15FA1255}" destId="{F87D5BDF-61A1-EB4E-AB38-465F7AC6C727}" srcOrd="1" destOrd="0" presId="urn:microsoft.com/office/officeart/2005/8/layout/hProcess9"/>
    <dgm:cxn modelId="{C2739D45-B3BA-8849-AF67-451D876F66DC}" type="presParOf" srcId="{F87D5BDF-61A1-EB4E-AB38-465F7AC6C727}" destId="{8E33B26C-3514-9A46-8E5B-0F911568B9BA}" srcOrd="0" destOrd="0" presId="urn:microsoft.com/office/officeart/2005/8/layout/hProcess9"/>
    <dgm:cxn modelId="{B56530C2-4209-8648-A529-0F9FAFF9D8A8}" type="presParOf" srcId="{F87D5BDF-61A1-EB4E-AB38-465F7AC6C727}" destId="{BF540B02-F466-714C-9D5E-1761C9E293C5}" srcOrd="1" destOrd="0" presId="urn:microsoft.com/office/officeart/2005/8/layout/hProcess9"/>
    <dgm:cxn modelId="{E689018B-4EF3-AE47-BE84-3A425B696076}" type="presParOf" srcId="{F87D5BDF-61A1-EB4E-AB38-465F7AC6C727}" destId="{B3C36FBB-599E-4B4B-82CB-24DE1DF867C5}" srcOrd="2" destOrd="0" presId="urn:microsoft.com/office/officeart/2005/8/layout/hProcess9"/>
    <dgm:cxn modelId="{936B9D87-E4FB-8143-8D16-344CAB5FBD36}" type="presParOf" srcId="{F87D5BDF-61A1-EB4E-AB38-465F7AC6C727}" destId="{64F0453B-66F0-CA4C-90CA-1754ACFBFB73}" srcOrd="3" destOrd="0" presId="urn:microsoft.com/office/officeart/2005/8/layout/hProcess9"/>
    <dgm:cxn modelId="{48149B31-F3B1-A54E-A8CE-191DFB4FC418}" type="presParOf" srcId="{F87D5BDF-61A1-EB4E-AB38-465F7AC6C727}" destId="{80A2F0E0-D951-C84E-B256-DB877ED21781}" srcOrd="4" destOrd="0" presId="urn:microsoft.com/office/officeart/2005/8/layout/hProcess9"/>
    <dgm:cxn modelId="{F0DDDDF6-0079-024D-9E70-40F70D303E7C}" type="presParOf" srcId="{F87D5BDF-61A1-EB4E-AB38-465F7AC6C727}" destId="{FD1A45C6-D407-9348-AA77-C5E6F86FD592}" srcOrd="5" destOrd="0" presId="urn:microsoft.com/office/officeart/2005/8/layout/hProcess9"/>
    <dgm:cxn modelId="{04BED15B-E60E-4F0D-ABBE-167076657D93}" type="presParOf" srcId="{F87D5BDF-61A1-EB4E-AB38-465F7AC6C727}" destId="{7498636A-7C6E-40E1-92FA-684FA28431EF}" srcOrd="6" destOrd="0" presId="urn:microsoft.com/office/officeart/2005/8/layout/hProcess9"/>
    <dgm:cxn modelId="{B2459C96-E1E0-4A0B-B038-01991BDB353D}" type="presParOf" srcId="{F87D5BDF-61A1-EB4E-AB38-465F7AC6C727}" destId="{43CF9299-25C4-45B5-B2B9-2FD48B03A9CD}" srcOrd="7" destOrd="0" presId="urn:microsoft.com/office/officeart/2005/8/layout/hProcess9"/>
    <dgm:cxn modelId="{EEB5ADC8-1D17-4341-8170-D0E8B27890E1}" type="presParOf" srcId="{F87D5BDF-61A1-EB4E-AB38-465F7AC6C727}" destId="{5ED7CFB2-1350-4D46-86B8-75F5FF39910B}" srcOrd="8" destOrd="0" presId="urn:microsoft.com/office/officeart/2005/8/layout/hProcess9"/>
    <dgm:cxn modelId="{4D011034-708E-42F1-978C-220C59CB850E}" type="presParOf" srcId="{F87D5BDF-61A1-EB4E-AB38-465F7AC6C727}" destId="{2CAAD9B2-2AE5-4C5C-8B2D-A42597ADF6D4}" srcOrd="9" destOrd="0" presId="urn:microsoft.com/office/officeart/2005/8/layout/hProcess9"/>
    <dgm:cxn modelId="{58BBEDB6-25E9-B844-8A7A-225303B26152}" type="presParOf" srcId="{F87D5BDF-61A1-EB4E-AB38-465F7AC6C727}" destId="{C926A8D3-06D3-E245-BABC-39EDB1AF1A3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9F3A83-0355-F94C-A85C-C768C98861A1}" type="doc">
      <dgm:prSet loTypeId="urn:microsoft.com/office/officeart/2005/8/layout/hProcess9" loCatId="" qsTypeId="urn:microsoft.com/office/officeart/2005/8/quickstyle/simple4" qsCatId="simple" csTypeId="urn:microsoft.com/office/officeart/2005/8/colors/colorful1" csCatId="colorful" phldr="1"/>
      <dgm:spPr/>
    </dgm:pt>
    <dgm:pt modelId="{9009E72A-E19B-AE4C-A1E7-10E8030E8FA0}">
      <dgm:prSet phldrT="[Text]"/>
      <dgm:spPr/>
      <dgm:t>
        <a:bodyPr/>
        <a:lstStyle/>
        <a:p>
          <a:r>
            <a:rPr lang="en-US" dirty="0"/>
            <a:t>Signal Generator</a:t>
          </a:r>
        </a:p>
      </dgm:t>
    </dgm:pt>
    <dgm:pt modelId="{F711C34C-2658-884C-A364-B92B9B8C1D47}" type="parTrans" cxnId="{1EF6E3BE-B592-E94A-8275-3F13604A7CAC}">
      <dgm:prSet/>
      <dgm:spPr/>
      <dgm:t>
        <a:bodyPr/>
        <a:lstStyle/>
        <a:p>
          <a:endParaRPr lang="en-US"/>
        </a:p>
      </dgm:t>
    </dgm:pt>
    <dgm:pt modelId="{2C8BDA61-46F8-1E47-AB08-276889D7C776}" type="sibTrans" cxnId="{1EF6E3BE-B592-E94A-8275-3F13604A7CAC}">
      <dgm:prSet/>
      <dgm:spPr/>
      <dgm:t>
        <a:bodyPr/>
        <a:lstStyle/>
        <a:p>
          <a:endParaRPr lang="en-US"/>
        </a:p>
      </dgm:t>
    </dgm:pt>
    <dgm:pt modelId="{B3A9F535-EBDA-6C4A-AA99-4B564E982D97}">
      <dgm:prSet/>
      <dgm:spPr/>
      <dgm:t>
        <a:bodyPr/>
        <a:lstStyle/>
        <a:p>
          <a:r>
            <a:rPr lang="en-US" dirty="0"/>
            <a:t>Transmit coil</a:t>
          </a:r>
        </a:p>
      </dgm:t>
    </dgm:pt>
    <dgm:pt modelId="{CFC5AF2C-CFA2-DB49-B0B5-6F67F4419451}" type="parTrans" cxnId="{7F37ADEB-7358-0B4A-8FA9-F0156003689E}">
      <dgm:prSet/>
      <dgm:spPr/>
      <dgm:t>
        <a:bodyPr/>
        <a:lstStyle/>
        <a:p>
          <a:endParaRPr lang="en-US"/>
        </a:p>
      </dgm:t>
    </dgm:pt>
    <dgm:pt modelId="{CCDF448E-FB5D-F74F-9EFD-3A072DAA7F1F}" type="sibTrans" cxnId="{7F37ADEB-7358-0B4A-8FA9-F0156003689E}">
      <dgm:prSet/>
      <dgm:spPr/>
      <dgm:t>
        <a:bodyPr/>
        <a:lstStyle/>
        <a:p>
          <a:endParaRPr lang="en-US"/>
        </a:p>
      </dgm:t>
    </dgm:pt>
    <dgm:pt modelId="{832F890C-53FB-DB48-91F6-CF7505C4FC7C}">
      <dgm:prSet/>
      <dgm:spPr/>
      <dgm:t>
        <a:bodyPr/>
        <a:lstStyle/>
        <a:p>
          <a:r>
            <a:rPr lang="en-US" dirty="0"/>
            <a:t>RF amplifier</a:t>
          </a:r>
        </a:p>
      </dgm:t>
    </dgm:pt>
    <dgm:pt modelId="{DB139B65-FF41-7C48-81D8-6ECC30764451}" type="parTrans" cxnId="{97B4A8EB-1A62-1E4E-BBDA-719047B5A272}">
      <dgm:prSet/>
      <dgm:spPr/>
      <dgm:t>
        <a:bodyPr/>
        <a:lstStyle/>
        <a:p>
          <a:endParaRPr lang="en-US"/>
        </a:p>
      </dgm:t>
    </dgm:pt>
    <dgm:pt modelId="{50A8A56E-D058-114F-A482-2335F9A521EA}" type="sibTrans" cxnId="{97B4A8EB-1A62-1E4E-BBDA-719047B5A272}">
      <dgm:prSet/>
      <dgm:spPr/>
      <dgm:t>
        <a:bodyPr/>
        <a:lstStyle/>
        <a:p>
          <a:endParaRPr lang="en-US"/>
        </a:p>
      </dgm:t>
    </dgm:pt>
    <dgm:pt modelId="{5738D333-A953-A342-9639-E81DDF13F350}">
      <dgm:prSet/>
      <dgm:spPr/>
      <dgm:t>
        <a:bodyPr/>
        <a:lstStyle/>
        <a:p>
          <a:r>
            <a:rPr lang="en-US" dirty="0"/>
            <a:t>T/R Switch</a:t>
          </a:r>
        </a:p>
      </dgm:t>
    </dgm:pt>
    <dgm:pt modelId="{97BE4A7B-6336-A94F-B8AF-C509947B7D3E}" type="parTrans" cxnId="{D22FBE6E-96B5-5E4B-9DDE-64D9EC4C2090}">
      <dgm:prSet/>
      <dgm:spPr/>
      <dgm:t>
        <a:bodyPr/>
        <a:lstStyle/>
        <a:p>
          <a:endParaRPr lang="en-US"/>
        </a:p>
      </dgm:t>
    </dgm:pt>
    <dgm:pt modelId="{8949D27D-0A8A-394E-AFB4-3A9DC6742E81}" type="sibTrans" cxnId="{D22FBE6E-96B5-5E4B-9DDE-64D9EC4C2090}">
      <dgm:prSet/>
      <dgm:spPr/>
      <dgm:t>
        <a:bodyPr/>
        <a:lstStyle/>
        <a:p>
          <a:endParaRPr lang="en-US"/>
        </a:p>
      </dgm:t>
    </dgm:pt>
    <dgm:pt modelId="{15194E4B-05AD-DE4B-BA33-A8FB15FA1255}" type="pres">
      <dgm:prSet presAssocID="{B39F3A83-0355-F94C-A85C-C768C98861A1}" presName="CompostProcess" presStyleCnt="0">
        <dgm:presLayoutVars>
          <dgm:dir/>
          <dgm:resizeHandles val="exact"/>
        </dgm:presLayoutVars>
      </dgm:prSet>
      <dgm:spPr/>
    </dgm:pt>
    <dgm:pt modelId="{987059B8-DE8A-1840-8E0A-7629126DC874}" type="pres">
      <dgm:prSet presAssocID="{B39F3A83-0355-F94C-A85C-C768C98861A1}" presName="arrow" presStyleLbl="bgShp" presStyleIdx="0" presStyleCnt="1" custLinFactNeighborX="-183" custLinFactNeighborY="-22957"/>
      <dgm:spPr/>
    </dgm:pt>
    <dgm:pt modelId="{F87D5BDF-61A1-EB4E-AB38-465F7AC6C727}" type="pres">
      <dgm:prSet presAssocID="{B39F3A83-0355-F94C-A85C-C768C98861A1}" presName="linearProcess" presStyleCnt="0"/>
      <dgm:spPr/>
    </dgm:pt>
    <dgm:pt modelId="{8E33B26C-3514-9A46-8E5B-0F911568B9BA}" type="pres">
      <dgm:prSet presAssocID="{9009E72A-E19B-AE4C-A1E7-10E8030E8FA0}" presName="textNode" presStyleLbl="node1" presStyleIdx="0" presStyleCnt="4">
        <dgm:presLayoutVars>
          <dgm:bulletEnabled val="1"/>
        </dgm:presLayoutVars>
      </dgm:prSet>
      <dgm:spPr/>
    </dgm:pt>
    <dgm:pt modelId="{BF540B02-F466-714C-9D5E-1761C9E293C5}" type="pres">
      <dgm:prSet presAssocID="{2C8BDA61-46F8-1E47-AB08-276889D7C776}" presName="sibTrans" presStyleCnt="0"/>
      <dgm:spPr/>
    </dgm:pt>
    <dgm:pt modelId="{B3C36FBB-599E-4B4B-82CB-24DE1DF867C5}" type="pres">
      <dgm:prSet presAssocID="{832F890C-53FB-DB48-91F6-CF7505C4FC7C}" presName="textNode" presStyleLbl="node1" presStyleIdx="1" presStyleCnt="4">
        <dgm:presLayoutVars>
          <dgm:bulletEnabled val="1"/>
        </dgm:presLayoutVars>
      </dgm:prSet>
      <dgm:spPr/>
    </dgm:pt>
    <dgm:pt modelId="{64F0453B-66F0-CA4C-90CA-1754ACFBFB73}" type="pres">
      <dgm:prSet presAssocID="{50A8A56E-D058-114F-A482-2335F9A521EA}" presName="sibTrans" presStyleCnt="0"/>
      <dgm:spPr/>
    </dgm:pt>
    <dgm:pt modelId="{80A2F0E0-D951-C84E-B256-DB877ED21781}" type="pres">
      <dgm:prSet presAssocID="{B3A9F535-EBDA-6C4A-AA99-4B564E982D97}" presName="textNode" presStyleLbl="node1" presStyleIdx="2" presStyleCnt="4" custScaleX="65117" custLinFactX="73744" custLinFactNeighborX="100000" custLinFactNeighborY="3515">
        <dgm:presLayoutVars>
          <dgm:bulletEnabled val="1"/>
        </dgm:presLayoutVars>
      </dgm:prSet>
      <dgm:spPr/>
    </dgm:pt>
    <dgm:pt modelId="{FD1A45C6-D407-9348-AA77-C5E6F86FD592}" type="pres">
      <dgm:prSet presAssocID="{CCDF448E-FB5D-F74F-9EFD-3A072DAA7F1F}" presName="sibTrans" presStyleCnt="0"/>
      <dgm:spPr/>
    </dgm:pt>
    <dgm:pt modelId="{C926A8D3-06D3-E245-BABC-39EDB1AF1A3B}" type="pres">
      <dgm:prSet presAssocID="{5738D333-A953-A342-9639-E81DDF13F350}" presName="textNode" presStyleLbl="node1" presStyleIdx="3" presStyleCnt="4" custScaleX="69756" custLinFactX="-61818" custLinFactNeighborX="-100000" custLinFactNeighborY="76443">
        <dgm:presLayoutVars>
          <dgm:bulletEnabled val="1"/>
        </dgm:presLayoutVars>
      </dgm:prSet>
      <dgm:spPr/>
    </dgm:pt>
  </dgm:ptLst>
  <dgm:cxnLst>
    <dgm:cxn modelId="{7C6D2A67-F1F8-144C-809E-8C1AF32D8A0B}" type="presOf" srcId="{9009E72A-E19B-AE4C-A1E7-10E8030E8FA0}" destId="{8E33B26C-3514-9A46-8E5B-0F911568B9BA}" srcOrd="0" destOrd="0" presId="urn:microsoft.com/office/officeart/2005/8/layout/hProcess9"/>
    <dgm:cxn modelId="{4726616D-031C-7A48-A77B-E8480C213AF0}" type="presOf" srcId="{832F890C-53FB-DB48-91F6-CF7505C4FC7C}" destId="{B3C36FBB-599E-4B4B-82CB-24DE1DF867C5}" srcOrd="0" destOrd="0" presId="urn:microsoft.com/office/officeart/2005/8/layout/hProcess9"/>
    <dgm:cxn modelId="{D22FBE6E-96B5-5E4B-9DDE-64D9EC4C2090}" srcId="{B39F3A83-0355-F94C-A85C-C768C98861A1}" destId="{5738D333-A953-A342-9639-E81DDF13F350}" srcOrd="3" destOrd="0" parTransId="{97BE4A7B-6336-A94F-B8AF-C509947B7D3E}" sibTransId="{8949D27D-0A8A-394E-AFB4-3A9DC6742E81}"/>
    <dgm:cxn modelId="{2D21B858-886F-F94A-A9D8-9CFA911AB69C}" type="presOf" srcId="{B39F3A83-0355-F94C-A85C-C768C98861A1}" destId="{15194E4B-05AD-DE4B-BA33-A8FB15FA1255}" srcOrd="0" destOrd="0" presId="urn:microsoft.com/office/officeart/2005/8/layout/hProcess9"/>
    <dgm:cxn modelId="{D5AE8B7B-F56C-8F49-BABF-CD21EDD9BED2}" type="presOf" srcId="{5738D333-A953-A342-9639-E81DDF13F350}" destId="{C926A8D3-06D3-E245-BABC-39EDB1AF1A3B}" srcOrd="0" destOrd="0" presId="urn:microsoft.com/office/officeart/2005/8/layout/hProcess9"/>
    <dgm:cxn modelId="{1EF6E3BE-B592-E94A-8275-3F13604A7CAC}" srcId="{B39F3A83-0355-F94C-A85C-C768C98861A1}" destId="{9009E72A-E19B-AE4C-A1E7-10E8030E8FA0}" srcOrd="0" destOrd="0" parTransId="{F711C34C-2658-884C-A364-B92B9B8C1D47}" sibTransId="{2C8BDA61-46F8-1E47-AB08-276889D7C776}"/>
    <dgm:cxn modelId="{C6DBEAD0-536B-5040-9F42-52BF64960B89}" type="presOf" srcId="{B3A9F535-EBDA-6C4A-AA99-4B564E982D97}" destId="{80A2F0E0-D951-C84E-B256-DB877ED21781}" srcOrd="0" destOrd="0" presId="urn:microsoft.com/office/officeart/2005/8/layout/hProcess9"/>
    <dgm:cxn modelId="{97B4A8EB-1A62-1E4E-BBDA-719047B5A272}" srcId="{B39F3A83-0355-F94C-A85C-C768C98861A1}" destId="{832F890C-53FB-DB48-91F6-CF7505C4FC7C}" srcOrd="1" destOrd="0" parTransId="{DB139B65-FF41-7C48-81D8-6ECC30764451}" sibTransId="{50A8A56E-D058-114F-A482-2335F9A521EA}"/>
    <dgm:cxn modelId="{7F37ADEB-7358-0B4A-8FA9-F0156003689E}" srcId="{B39F3A83-0355-F94C-A85C-C768C98861A1}" destId="{B3A9F535-EBDA-6C4A-AA99-4B564E982D97}" srcOrd="2" destOrd="0" parTransId="{CFC5AF2C-CFA2-DB49-B0B5-6F67F4419451}" sibTransId="{CCDF448E-FB5D-F74F-9EFD-3A072DAA7F1F}"/>
    <dgm:cxn modelId="{D03D471E-2381-C24E-8A7A-482959746890}" type="presParOf" srcId="{15194E4B-05AD-DE4B-BA33-A8FB15FA1255}" destId="{987059B8-DE8A-1840-8E0A-7629126DC874}" srcOrd="0" destOrd="0" presId="urn:microsoft.com/office/officeart/2005/8/layout/hProcess9"/>
    <dgm:cxn modelId="{B72C3718-D6ED-5F42-8879-44B258FB4282}" type="presParOf" srcId="{15194E4B-05AD-DE4B-BA33-A8FB15FA1255}" destId="{F87D5BDF-61A1-EB4E-AB38-465F7AC6C727}" srcOrd="1" destOrd="0" presId="urn:microsoft.com/office/officeart/2005/8/layout/hProcess9"/>
    <dgm:cxn modelId="{C2739D45-B3BA-8849-AF67-451D876F66DC}" type="presParOf" srcId="{F87D5BDF-61A1-EB4E-AB38-465F7AC6C727}" destId="{8E33B26C-3514-9A46-8E5B-0F911568B9BA}" srcOrd="0" destOrd="0" presId="urn:microsoft.com/office/officeart/2005/8/layout/hProcess9"/>
    <dgm:cxn modelId="{B56530C2-4209-8648-A529-0F9FAFF9D8A8}" type="presParOf" srcId="{F87D5BDF-61A1-EB4E-AB38-465F7AC6C727}" destId="{BF540B02-F466-714C-9D5E-1761C9E293C5}" srcOrd="1" destOrd="0" presId="urn:microsoft.com/office/officeart/2005/8/layout/hProcess9"/>
    <dgm:cxn modelId="{E689018B-4EF3-AE47-BE84-3A425B696076}" type="presParOf" srcId="{F87D5BDF-61A1-EB4E-AB38-465F7AC6C727}" destId="{B3C36FBB-599E-4B4B-82CB-24DE1DF867C5}" srcOrd="2" destOrd="0" presId="urn:microsoft.com/office/officeart/2005/8/layout/hProcess9"/>
    <dgm:cxn modelId="{936B9D87-E4FB-8143-8D16-344CAB5FBD36}" type="presParOf" srcId="{F87D5BDF-61A1-EB4E-AB38-465F7AC6C727}" destId="{64F0453B-66F0-CA4C-90CA-1754ACFBFB73}" srcOrd="3" destOrd="0" presId="urn:microsoft.com/office/officeart/2005/8/layout/hProcess9"/>
    <dgm:cxn modelId="{48149B31-F3B1-A54E-A8CE-191DFB4FC418}" type="presParOf" srcId="{F87D5BDF-61A1-EB4E-AB38-465F7AC6C727}" destId="{80A2F0E0-D951-C84E-B256-DB877ED21781}" srcOrd="4" destOrd="0" presId="urn:microsoft.com/office/officeart/2005/8/layout/hProcess9"/>
    <dgm:cxn modelId="{F0DDDDF6-0079-024D-9E70-40F70D303E7C}" type="presParOf" srcId="{F87D5BDF-61A1-EB4E-AB38-465F7AC6C727}" destId="{FD1A45C6-D407-9348-AA77-C5E6F86FD592}" srcOrd="5" destOrd="0" presId="urn:microsoft.com/office/officeart/2005/8/layout/hProcess9"/>
    <dgm:cxn modelId="{58BBEDB6-25E9-B844-8A7A-225303B26152}" type="presParOf" srcId="{F87D5BDF-61A1-EB4E-AB38-465F7AC6C727}" destId="{C926A8D3-06D3-E245-BABC-39EDB1AF1A3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9F3A83-0355-F94C-A85C-C768C98861A1}" type="doc">
      <dgm:prSet loTypeId="urn:microsoft.com/office/officeart/2005/8/layout/hProcess9" loCatId="" qsTypeId="urn:microsoft.com/office/officeart/2005/8/quickstyle/simple4" qsCatId="simple" csTypeId="urn:microsoft.com/office/officeart/2005/8/colors/colorful1" csCatId="colorful" phldr="1"/>
      <dgm:spPr/>
    </dgm:pt>
    <dgm:pt modelId="{9009E72A-E19B-AE4C-A1E7-10E8030E8FA0}">
      <dgm:prSet phldrT="[Text]"/>
      <dgm:spPr/>
      <dgm:t>
        <a:bodyPr/>
        <a:lstStyle/>
        <a:p>
          <a:r>
            <a:rPr lang="en-US" dirty="0"/>
            <a:t>Signal Generator</a:t>
          </a:r>
        </a:p>
      </dgm:t>
    </dgm:pt>
    <dgm:pt modelId="{F711C34C-2658-884C-A364-B92B9B8C1D47}" type="parTrans" cxnId="{1EF6E3BE-B592-E94A-8275-3F13604A7CAC}">
      <dgm:prSet/>
      <dgm:spPr/>
      <dgm:t>
        <a:bodyPr/>
        <a:lstStyle/>
        <a:p>
          <a:endParaRPr lang="en-US"/>
        </a:p>
      </dgm:t>
    </dgm:pt>
    <dgm:pt modelId="{2C8BDA61-46F8-1E47-AB08-276889D7C776}" type="sibTrans" cxnId="{1EF6E3BE-B592-E94A-8275-3F13604A7CAC}">
      <dgm:prSet/>
      <dgm:spPr/>
      <dgm:t>
        <a:bodyPr/>
        <a:lstStyle/>
        <a:p>
          <a:endParaRPr lang="en-US"/>
        </a:p>
      </dgm:t>
    </dgm:pt>
    <dgm:pt modelId="{B3A9F535-EBDA-6C4A-AA99-4B564E982D97}">
      <dgm:prSet/>
      <dgm:spPr/>
      <dgm:t>
        <a:bodyPr/>
        <a:lstStyle/>
        <a:p>
          <a:r>
            <a:rPr lang="en-US" dirty="0"/>
            <a:t>Receive</a:t>
          </a:r>
        </a:p>
        <a:p>
          <a:r>
            <a:rPr lang="en-US" dirty="0"/>
            <a:t>chain</a:t>
          </a:r>
        </a:p>
      </dgm:t>
    </dgm:pt>
    <dgm:pt modelId="{CFC5AF2C-CFA2-DB49-B0B5-6F67F4419451}" type="parTrans" cxnId="{7F37ADEB-7358-0B4A-8FA9-F0156003689E}">
      <dgm:prSet/>
      <dgm:spPr/>
      <dgm:t>
        <a:bodyPr/>
        <a:lstStyle/>
        <a:p>
          <a:endParaRPr lang="en-US"/>
        </a:p>
      </dgm:t>
    </dgm:pt>
    <dgm:pt modelId="{CCDF448E-FB5D-F74F-9EFD-3A072DAA7F1F}" type="sibTrans" cxnId="{7F37ADEB-7358-0B4A-8FA9-F0156003689E}">
      <dgm:prSet/>
      <dgm:spPr/>
      <dgm:t>
        <a:bodyPr/>
        <a:lstStyle/>
        <a:p>
          <a:endParaRPr lang="en-US"/>
        </a:p>
      </dgm:t>
    </dgm:pt>
    <dgm:pt modelId="{832F890C-53FB-DB48-91F6-CF7505C4FC7C}">
      <dgm:prSet/>
      <dgm:spPr/>
      <dgm:t>
        <a:bodyPr/>
        <a:lstStyle/>
        <a:p>
          <a:r>
            <a:rPr lang="en-US" dirty="0"/>
            <a:t>RF amplifier</a:t>
          </a:r>
        </a:p>
      </dgm:t>
    </dgm:pt>
    <dgm:pt modelId="{DB139B65-FF41-7C48-81D8-6ECC30764451}" type="parTrans" cxnId="{97B4A8EB-1A62-1E4E-BBDA-719047B5A272}">
      <dgm:prSet/>
      <dgm:spPr/>
      <dgm:t>
        <a:bodyPr/>
        <a:lstStyle/>
        <a:p>
          <a:endParaRPr lang="en-US"/>
        </a:p>
      </dgm:t>
    </dgm:pt>
    <dgm:pt modelId="{50A8A56E-D058-114F-A482-2335F9A521EA}" type="sibTrans" cxnId="{97B4A8EB-1A62-1E4E-BBDA-719047B5A272}">
      <dgm:prSet/>
      <dgm:spPr/>
      <dgm:t>
        <a:bodyPr/>
        <a:lstStyle/>
        <a:p>
          <a:endParaRPr lang="en-US"/>
        </a:p>
      </dgm:t>
    </dgm:pt>
    <dgm:pt modelId="{5738D333-A953-A342-9639-E81DDF13F350}">
      <dgm:prSet/>
      <dgm:spPr/>
      <dgm:t>
        <a:bodyPr/>
        <a:lstStyle/>
        <a:p>
          <a:r>
            <a:rPr lang="en-US" dirty="0"/>
            <a:t>T/R Switch</a:t>
          </a:r>
        </a:p>
      </dgm:t>
    </dgm:pt>
    <dgm:pt modelId="{97BE4A7B-6336-A94F-B8AF-C509947B7D3E}" type="parTrans" cxnId="{D22FBE6E-96B5-5E4B-9DDE-64D9EC4C2090}">
      <dgm:prSet/>
      <dgm:spPr/>
      <dgm:t>
        <a:bodyPr/>
        <a:lstStyle/>
        <a:p>
          <a:endParaRPr lang="en-US"/>
        </a:p>
      </dgm:t>
    </dgm:pt>
    <dgm:pt modelId="{8949D27D-0A8A-394E-AFB4-3A9DC6742E81}" type="sibTrans" cxnId="{D22FBE6E-96B5-5E4B-9DDE-64D9EC4C2090}">
      <dgm:prSet/>
      <dgm:spPr/>
      <dgm:t>
        <a:bodyPr/>
        <a:lstStyle/>
        <a:p>
          <a:endParaRPr lang="en-US"/>
        </a:p>
      </dgm:t>
    </dgm:pt>
    <dgm:pt modelId="{47F7DF60-882D-43CD-951E-87B0053F5AE2}">
      <dgm:prSet/>
      <dgm:spPr/>
      <dgm:t>
        <a:bodyPr/>
        <a:lstStyle/>
        <a:p>
          <a:r>
            <a:rPr lang="en-US" dirty="0"/>
            <a:t>Transmit coil</a:t>
          </a:r>
        </a:p>
      </dgm:t>
    </dgm:pt>
    <dgm:pt modelId="{D23E0322-B4DA-49E9-A59B-D2A7E96140D3}" type="parTrans" cxnId="{F9D6B6DF-E3B1-4D10-B626-8341C30222E6}">
      <dgm:prSet/>
      <dgm:spPr/>
      <dgm:t>
        <a:bodyPr/>
        <a:lstStyle/>
        <a:p>
          <a:endParaRPr lang="en-US"/>
        </a:p>
      </dgm:t>
    </dgm:pt>
    <dgm:pt modelId="{563AED0E-1954-4440-9C55-F94620141E9E}" type="sibTrans" cxnId="{F9D6B6DF-E3B1-4D10-B626-8341C30222E6}">
      <dgm:prSet/>
      <dgm:spPr/>
      <dgm:t>
        <a:bodyPr/>
        <a:lstStyle/>
        <a:p>
          <a:endParaRPr lang="en-US"/>
        </a:p>
      </dgm:t>
    </dgm:pt>
    <dgm:pt modelId="{8B4922C9-58CF-467A-8A6D-90E03D28D07A}">
      <dgm:prSet/>
      <dgm:spPr/>
      <dgm:t>
        <a:bodyPr/>
        <a:lstStyle/>
        <a:p>
          <a:r>
            <a:rPr lang="en-US" dirty="0"/>
            <a:t>Receive</a:t>
          </a:r>
        </a:p>
        <a:p>
          <a:r>
            <a:rPr lang="en-US" dirty="0"/>
            <a:t>coil</a:t>
          </a:r>
        </a:p>
      </dgm:t>
    </dgm:pt>
    <dgm:pt modelId="{F38B0F4B-660A-4508-A87D-4BA69F6CCE4B}" type="parTrans" cxnId="{B4D25AE8-745C-4274-B099-08738913FD87}">
      <dgm:prSet/>
      <dgm:spPr/>
      <dgm:t>
        <a:bodyPr/>
        <a:lstStyle/>
        <a:p>
          <a:endParaRPr lang="en-US"/>
        </a:p>
      </dgm:t>
    </dgm:pt>
    <dgm:pt modelId="{47D37932-876F-48E8-9CC1-669951054F39}" type="sibTrans" cxnId="{B4D25AE8-745C-4274-B099-08738913FD87}">
      <dgm:prSet/>
      <dgm:spPr/>
      <dgm:t>
        <a:bodyPr/>
        <a:lstStyle/>
        <a:p>
          <a:endParaRPr lang="en-US"/>
        </a:p>
      </dgm:t>
    </dgm:pt>
    <dgm:pt modelId="{15194E4B-05AD-DE4B-BA33-A8FB15FA1255}" type="pres">
      <dgm:prSet presAssocID="{B39F3A83-0355-F94C-A85C-C768C98861A1}" presName="CompostProcess" presStyleCnt="0">
        <dgm:presLayoutVars>
          <dgm:dir/>
          <dgm:resizeHandles val="exact"/>
        </dgm:presLayoutVars>
      </dgm:prSet>
      <dgm:spPr/>
    </dgm:pt>
    <dgm:pt modelId="{987059B8-DE8A-1840-8E0A-7629126DC874}" type="pres">
      <dgm:prSet presAssocID="{B39F3A83-0355-F94C-A85C-C768C98861A1}" presName="arrow" presStyleLbl="bgShp" presStyleIdx="0" presStyleCnt="1" custLinFactNeighborX="-183" custLinFactNeighborY="-22957"/>
      <dgm:spPr/>
    </dgm:pt>
    <dgm:pt modelId="{F87D5BDF-61A1-EB4E-AB38-465F7AC6C727}" type="pres">
      <dgm:prSet presAssocID="{B39F3A83-0355-F94C-A85C-C768C98861A1}" presName="linearProcess" presStyleCnt="0"/>
      <dgm:spPr/>
    </dgm:pt>
    <dgm:pt modelId="{8E33B26C-3514-9A46-8E5B-0F911568B9BA}" type="pres">
      <dgm:prSet presAssocID="{9009E72A-E19B-AE4C-A1E7-10E8030E8FA0}" presName="textNode" presStyleLbl="node1" presStyleIdx="0" presStyleCnt="6" custLinFactX="19271" custLinFactNeighborX="100000" custLinFactNeighborY="-723">
        <dgm:presLayoutVars>
          <dgm:bulletEnabled val="1"/>
        </dgm:presLayoutVars>
      </dgm:prSet>
      <dgm:spPr/>
    </dgm:pt>
    <dgm:pt modelId="{BF540B02-F466-714C-9D5E-1761C9E293C5}" type="pres">
      <dgm:prSet presAssocID="{2C8BDA61-46F8-1E47-AB08-276889D7C776}" presName="sibTrans" presStyleCnt="0"/>
      <dgm:spPr/>
    </dgm:pt>
    <dgm:pt modelId="{B3C36FBB-599E-4B4B-82CB-24DE1DF867C5}" type="pres">
      <dgm:prSet presAssocID="{832F890C-53FB-DB48-91F6-CF7505C4FC7C}" presName="textNode" presStyleLbl="node1" presStyleIdx="1" presStyleCnt="6" custLinFactX="27907" custLinFactNeighborX="100000">
        <dgm:presLayoutVars>
          <dgm:bulletEnabled val="1"/>
        </dgm:presLayoutVars>
      </dgm:prSet>
      <dgm:spPr/>
    </dgm:pt>
    <dgm:pt modelId="{64F0453B-66F0-CA4C-90CA-1754ACFBFB73}" type="pres">
      <dgm:prSet presAssocID="{50A8A56E-D058-114F-A482-2335F9A521EA}" presName="sibTrans" presStyleCnt="0"/>
      <dgm:spPr/>
    </dgm:pt>
    <dgm:pt modelId="{80A2F0E0-D951-C84E-B256-DB877ED21781}" type="pres">
      <dgm:prSet presAssocID="{B3A9F535-EBDA-6C4A-AA99-4B564E982D97}" presName="textNode" presStyleLbl="node1" presStyleIdx="2" presStyleCnt="6" custScaleX="65697" custScaleY="47816" custLinFactX="10703" custLinFactNeighborX="100000" custLinFactNeighborY="97552">
        <dgm:presLayoutVars>
          <dgm:bulletEnabled val="1"/>
        </dgm:presLayoutVars>
      </dgm:prSet>
      <dgm:spPr/>
    </dgm:pt>
    <dgm:pt modelId="{FD1A45C6-D407-9348-AA77-C5E6F86FD592}" type="pres">
      <dgm:prSet presAssocID="{CCDF448E-FB5D-F74F-9EFD-3A072DAA7F1F}" presName="sibTrans" presStyleCnt="0"/>
      <dgm:spPr/>
    </dgm:pt>
    <dgm:pt modelId="{7498636A-7C6E-40E1-92FA-684FA28431EF}" type="pres">
      <dgm:prSet presAssocID="{8B4922C9-58CF-467A-8A6D-90E03D28D07A}" presName="textNode" presStyleLbl="node1" presStyleIdx="3" presStyleCnt="6" custScaleX="65117" custScaleY="47246" custLinFactX="102089" custLinFactNeighborX="200000" custLinFactNeighborY="36555">
        <dgm:presLayoutVars>
          <dgm:bulletEnabled val="1"/>
        </dgm:presLayoutVars>
      </dgm:prSet>
      <dgm:spPr/>
    </dgm:pt>
    <dgm:pt modelId="{43CF9299-25C4-45B5-B2B9-2FD48B03A9CD}" type="pres">
      <dgm:prSet presAssocID="{47D37932-876F-48E8-9CC1-669951054F39}" presName="sibTrans" presStyleCnt="0"/>
      <dgm:spPr/>
    </dgm:pt>
    <dgm:pt modelId="{5ED7CFB2-1350-4D46-86B8-75F5FF39910B}" type="pres">
      <dgm:prSet presAssocID="{47F7DF60-882D-43CD-951E-87B0053F5AE2}" presName="textNode" presStyleLbl="node1" presStyleIdx="4" presStyleCnt="6" custScaleX="65117" custScaleY="63164" custLinFactX="36972" custLinFactNeighborX="100000" custLinFactNeighborY="-28167">
        <dgm:presLayoutVars>
          <dgm:bulletEnabled val="1"/>
        </dgm:presLayoutVars>
      </dgm:prSet>
      <dgm:spPr/>
    </dgm:pt>
    <dgm:pt modelId="{2CAAD9B2-2AE5-4C5C-8B2D-A42597ADF6D4}" type="pres">
      <dgm:prSet presAssocID="{563AED0E-1954-4440-9C55-F94620141E9E}" presName="sibTrans" presStyleCnt="0"/>
      <dgm:spPr/>
    </dgm:pt>
    <dgm:pt modelId="{C926A8D3-06D3-E245-BABC-39EDB1AF1A3B}" type="pres">
      <dgm:prSet presAssocID="{5738D333-A953-A342-9639-E81DDF13F350}" presName="textNode" presStyleLbl="node1" presStyleIdx="5" presStyleCnt="6" custScaleX="69756" custScaleY="77600" custLinFactX="-125583" custLinFactNeighborX="-200000" custLinFactNeighborY="32222">
        <dgm:presLayoutVars>
          <dgm:bulletEnabled val="1"/>
        </dgm:presLayoutVars>
      </dgm:prSet>
      <dgm:spPr/>
    </dgm:pt>
  </dgm:ptLst>
  <dgm:cxnLst>
    <dgm:cxn modelId="{7C6D2A67-F1F8-144C-809E-8C1AF32D8A0B}" type="presOf" srcId="{9009E72A-E19B-AE4C-A1E7-10E8030E8FA0}" destId="{8E33B26C-3514-9A46-8E5B-0F911568B9BA}" srcOrd="0" destOrd="0" presId="urn:microsoft.com/office/officeart/2005/8/layout/hProcess9"/>
    <dgm:cxn modelId="{4726616D-031C-7A48-A77B-E8480C213AF0}" type="presOf" srcId="{832F890C-53FB-DB48-91F6-CF7505C4FC7C}" destId="{B3C36FBB-599E-4B4B-82CB-24DE1DF867C5}" srcOrd="0" destOrd="0" presId="urn:microsoft.com/office/officeart/2005/8/layout/hProcess9"/>
    <dgm:cxn modelId="{D22FBE6E-96B5-5E4B-9DDE-64D9EC4C2090}" srcId="{B39F3A83-0355-F94C-A85C-C768C98861A1}" destId="{5738D333-A953-A342-9639-E81DDF13F350}" srcOrd="5" destOrd="0" parTransId="{97BE4A7B-6336-A94F-B8AF-C509947B7D3E}" sibTransId="{8949D27D-0A8A-394E-AFB4-3A9DC6742E81}"/>
    <dgm:cxn modelId="{A0C81D74-6C9E-49B5-9BC2-0E6FAE000EAA}" type="presOf" srcId="{47F7DF60-882D-43CD-951E-87B0053F5AE2}" destId="{5ED7CFB2-1350-4D46-86B8-75F5FF39910B}" srcOrd="0" destOrd="0" presId="urn:microsoft.com/office/officeart/2005/8/layout/hProcess9"/>
    <dgm:cxn modelId="{2D21B858-886F-F94A-A9D8-9CFA911AB69C}" type="presOf" srcId="{B39F3A83-0355-F94C-A85C-C768C98861A1}" destId="{15194E4B-05AD-DE4B-BA33-A8FB15FA1255}" srcOrd="0" destOrd="0" presId="urn:microsoft.com/office/officeart/2005/8/layout/hProcess9"/>
    <dgm:cxn modelId="{D5AE8B7B-F56C-8F49-BABF-CD21EDD9BED2}" type="presOf" srcId="{5738D333-A953-A342-9639-E81DDF13F350}" destId="{C926A8D3-06D3-E245-BABC-39EDB1AF1A3B}" srcOrd="0" destOrd="0" presId="urn:microsoft.com/office/officeart/2005/8/layout/hProcess9"/>
    <dgm:cxn modelId="{6E429E7E-F6FE-41E8-B14A-934914F0BE82}" type="presOf" srcId="{8B4922C9-58CF-467A-8A6D-90E03D28D07A}" destId="{7498636A-7C6E-40E1-92FA-684FA28431EF}" srcOrd="0" destOrd="0" presId="urn:microsoft.com/office/officeart/2005/8/layout/hProcess9"/>
    <dgm:cxn modelId="{1EF6E3BE-B592-E94A-8275-3F13604A7CAC}" srcId="{B39F3A83-0355-F94C-A85C-C768C98861A1}" destId="{9009E72A-E19B-AE4C-A1E7-10E8030E8FA0}" srcOrd="0" destOrd="0" parTransId="{F711C34C-2658-884C-A364-B92B9B8C1D47}" sibTransId="{2C8BDA61-46F8-1E47-AB08-276889D7C776}"/>
    <dgm:cxn modelId="{C6DBEAD0-536B-5040-9F42-52BF64960B89}" type="presOf" srcId="{B3A9F535-EBDA-6C4A-AA99-4B564E982D97}" destId="{80A2F0E0-D951-C84E-B256-DB877ED21781}" srcOrd="0" destOrd="0" presId="urn:microsoft.com/office/officeart/2005/8/layout/hProcess9"/>
    <dgm:cxn modelId="{F9D6B6DF-E3B1-4D10-B626-8341C30222E6}" srcId="{B39F3A83-0355-F94C-A85C-C768C98861A1}" destId="{47F7DF60-882D-43CD-951E-87B0053F5AE2}" srcOrd="4" destOrd="0" parTransId="{D23E0322-B4DA-49E9-A59B-D2A7E96140D3}" sibTransId="{563AED0E-1954-4440-9C55-F94620141E9E}"/>
    <dgm:cxn modelId="{B4D25AE8-745C-4274-B099-08738913FD87}" srcId="{B39F3A83-0355-F94C-A85C-C768C98861A1}" destId="{8B4922C9-58CF-467A-8A6D-90E03D28D07A}" srcOrd="3" destOrd="0" parTransId="{F38B0F4B-660A-4508-A87D-4BA69F6CCE4B}" sibTransId="{47D37932-876F-48E8-9CC1-669951054F39}"/>
    <dgm:cxn modelId="{97B4A8EB-1A62-1E4E-BBDA-719047B5A272}" srcId="{B39F3A83-0355-F94C-A85C-C768C98861A1}" destId="{832F890C-53FB-DB48-91F6-CF7505C4FC7C}" srcOrd="1" destOrd="0" parTransId="{DB139B65-FF41-7C48-81D8-6ECC30764451}" sibTransId="{50A8A56E-D058-114F-A482-2335F9A521EA}"/>
    <dgm:cxn modelId="{7F37ADEB-7358-0B4A-8FA9-F0156003689E}" srcId="{B39F3A83-0355-F94C-A85C-C768C98861A1}" destId="{B3A9F535-EBDA-6C4A-AA99-4B564E982D97}" srcOrd="2" destOrd="0" parTransId="{CFC5AF2C-CFA2-DB49-B0B5-6F67F4419451}" sibTransId="{CCDF448E-FB5D-F74F-9EFD-3A072DAA7F1F}"/>
    <dgm:cxn modelId="{D03D471E-2381-C24E-8A7A-482959746890}" type="presParOf" srcId="{15194E4B-05AD-DE4B-BA33-A8FB15FA1255}" destId="{987059B8-DE8A-1840-8E0A-7629126DC874}" srcOrd="0" destOrd="0" presId="urn:microsoft.com/office/officeart/2005/8/layout/hProcess9"/>
    <dgm:cxn modelId="{B72C3718-D6ED-5F42-8879-44B258FB4282}" type="presParOf" srcId="{15194E4B-05AD-DE4B-BA33-A8FB15FA1255}" destId="{F87D5BDF-61A1-EB4E-AB38-465F7AC6C727}" srcOrd="1" destOrd="0" presId="urn:microsoft.com/office/officeart/2005/8/layout/hProcess9"/>
    <dgm:cxn modelId="{C2739D45-B3BA-8849-AF67-451D876F66DC}" type="presParOf" srcId="{F87D5BDF-61A1-EB4E-AB38-465F7AC6C727}" destId="{8E33B26C-3514-9A46-8E5B-0F911568B9BA}" srcOrd="0" destOrd="0" presId="urn:microsoft.com/office/officeart/2005/8/layout/hProcess9"/>
    <dgm:cxn modelId="{B56530C2-4209-8648-A529-0F9FAFF9D8A8}" type="presParOf" srcId="{F87D5BDF-61A1-EB4E-AB38-465F7AC6C727}" destId="{BF540B02-F466-714C-9D5E-1761C9E293C5}" srcOrd="1" destOrd="0" presId="urn:microsoft.com/office/officeart/2005/8/layout/hProcess9"/>
    <dgm:cxn modelId="{E689018B-4EF3-AE47-BE84-3A425B696076}" type="presParOf" srcId="{F87D5BDF-61A1-EB4E-AB38-465F7AC6C727}" destId="{B3C36FBB-599E-4B4B-82CB-24DE1DF867C5}" srcOrd="2" destOrd="0" presId="urn:microsoft.com/office/officeart/2005/8/layout/hProcess9"/>
    <dgm:cxn modelId="{936B9D87-E4FB-8143-8D16-344CAB5FBD36}" type="presParOf" srcId="{F87D5BDF-61A1-EB4E-AB38-465F7AC6C727}" destId="{64F0453B-66F0-CA4C-90CA-1754ACFBFB73}" srcOrd="3" destOrd="0" presId="urn:microsoft.com/office/officeart/2005/8/layout/hProcess9"/>
    <dgm:cxn modelId="{48149B31-F3B1-A54E-A8CE-191DFB4FC418}" type="presParOf" srcId="{F87D5BDF-61A1-EB4E-AB38-465F7AC6C727}" destId="{80A2F0E0-D951-C84E-B256-DB877ED21781}" srcOrd="4" destOrd="0" presId="urn:microsoft.com/office/officeart/2005/8/layout/hProcess9"/>
    <dgm:cxn modelId="{F0DDDDF6-0079-024D-9E70-40F70D303E7C}" type="presParOf" srcId="{F87D5BDF-61A1-EB4E-AB38-465F7AC6C727}" destId="{FD1A45C6-D407-9348-AA77-C5E6F86FD592}" srcOrd="5" destOrd="0" presId="urn:microsoft.com/office/officeart/2005/8/layout/hProcess9"/>
    <dgm:cxn modelId="{04BED15B-E60E-4F0D-ABBE-167076657D93}" type="presParOf" srcId="{F87D5BDF-61A1-EB4E-AB38-465F7AC6C727}" destId="{7498636A-7C6E-40E1-92FA-684FA28431EF}" srcOrd="6" destOrd="0" presId="urn:microsoft.com/office/officeart/2005/8/layout/hProcess9"/>
    <dgm:cxn modelId="{B2459C96-E1E0-4A0B-B038-01991BDB353D}" type="presParOf" srcId="{F87D5BDF-61A1-EB4E-AB38-465F7AC6C727}" destId="{43CF9299-25C4-45B5-B2B9-2FD48B03A9CD}" srcOrd="7" destOrd="0" presId="urn:microsoft.com/office/officeart/2005/8/layout/hProcess9"/>
    <dgm:cxn modelId="{EEB5ADC8-1D17-4341-8170-D0E8B27890E1}" type="presParOf" srcId="{F87D5BDF-61A1-EB4E-AB38-465F7AC6C727}" destId="{5ED7CFB2-1350-4D46-86B8-75F5FF39910B}" srcOrd="8" destOrd="0" presId="urn:microsoft.com/office/officeart/2005/8/layout/hProcess9"/>
    <dgm:cxn modelId="{4D011034-708E-42F1-978C-220C59CB850E}" type="presParOf" srcId="{F87D5BDF-61A1-EB4E-AB38-465F7AC6C727}" destId="{2CAAD9B2-2AE5-4C5C-8B2D-A42597ADF6D4}" srcOrd="9" destOrd="0" presId="urn:microsoft.com/office/officeart/2005/8/layout/hProcess9"/>
    <dgm:cxn modelId="{58BBEDB6-25E9-B844-8A7A-225303B26152}" type="presParOf" srcId="{F87D5BDF-61A1-EB4E-AB38-465F7AC6C727}" destId="{C926A8D3-06D3-E245-BABC-39EDB1AF1A3B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9F3A83-0355-F94C-A85C-C768C98861A1}" type="doc">
      <dgm:prSet loTypeId="urn:microsoft.com/office/officeart/2005/8/layout/hProcess9" loCatId="" qsTypeId="urn:microsoft.com/office/officeart/2005/8/quickstyle/simple4" qsCatId="simple" csTypeId="urn:microsoft.com/office/officeart/2005/8/colors/colorful1" csCatId="colorful" phldr="1"/>
      <dgm:spPr/>
    </dgm:pt>
    <dgm:pt modelId="{9009E72A-E19B-AE4C-A1E7-10E8030E8FA0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Arduino Duo</a:t>
          </a:r>
        </a:p>
      </dgm:t>
    </dgm:pt>
    <dgm:pt modelId="{F711C34C-2658-884C-A364-B92B9B8C1D47}" type="parTrans" cxnId="{1EF6E3BE-B592-E94A-8275-3F13604A7CAC}">
      <dgm:prSet/>
      <dgm:spPr/>
      <dgm:t>
        <a:bodyPr/>
        <a:lstStyle/>
        <a:p>
          <a:endParaRPr lang="en-US"/>
        </a:p>
      </dgm:t>
    </dgm:pt>
    <dgm:pt modelId="{2C8BDA61-46F8-1E47-AB08-276889D7C776}" type="sibTrans" cxnId="{1EF6E3BE-B592-E94A-8275-3F13604A7CAC}">
      <dgm:prSet/>
      <dgm:spPr/>
      <dgm:t>
        <a:bodyPr/>
        <a:lstStyle/>
        <a:p>
          <a:endParaRPr lang="en-US"/>
        </a:p>
      </dgm:t>
    </dgm:pt>
    <dgm:pt modelId="{B3A9F535-EBDA-6C4A-AA99-4B564E982D97}">
      <dgm:prSet/>
      <dgm:spPr/>
      <dgm:t>
        <a:bodyPr/>
        <a:lstStyle/>
        <a:p>
          <a:r>
            <a:rPr lang="en-US" dirty="0"/>
            <a:t>Transceiver coil</a:t>
          </a:r>
        </a:p>
      </dgm:t>
    </dgm:pt>
    <dgm:pt modelId="{CFC5AF2C-CFA2-DB49-B0B5-6F67F4419451}" type="parTrans" cxnId="{7F37ADEB-7358-0B4A-8FA9-F0156003689E}">
      <dgm:prSet/>
      <dgm:spPr/>
      <dgm:t>
        <a:bodyPr/>
        <a:lstStyle/>
        <a:p>
          <a:endParaRPr lang="en-US"/>
        </a:p>
      </dgm:t>
    </dgm:pt>
    <dgm:pt modelId="{CCDF448E-FB5D-F74F-9EFD-3A072DAA7F1F}" type="sibTrans" cxnId="{7F37ADEB-7358-0B4A-8FA9-F0156003689E}">
      <dgm:prSet/>
      <dgm:spPr/>
      <dgm:t>
        <a:bodyPr/>
        <a:lstStyle/>
        <a:p>
          <a:endParaRPr lang="en-US"/>
        </a:p>
      </dgm:t>
    </dgm:pt>
    <dgm:pt modelId="{832F890C-53FB-DB48-91F6-CF7505C4FC7C}">
      <dgm:prSet/>
      <dgm:spPr/>
      <dgm:t>
        <a:bodyPr/>
        <a:lstStyle/>
        <a:p>
          <a:r>
            <a:rPr lang="en-US" dirty="0"/>
            <a:t>RF amplifier</a:t>
          </a:r>
        </a:p>
      </dgm:t>
    </dgm:pt>
    <dgm:pt modelId="{DB139B65-FF41-7C48-81D8-6ECC30764451}" type="parTrans" cxnId="{97B4A8EB-1A62-1E4E-BBDA-719047B5A272}">
      <dgm:prSet/>
      <dgm:spPr/>
      <dgm:t>
        <a:bodyPr/>
        <a:lstStyle/>
        <a:p>
          <a:endParaRPr lang="en-US"/>
        </a:p>
      </dgm:t>
    </dgm:pt>
    <dgm:pt modelId="{50A8A56E-D058-114F-A482-2335F9A521EA}" type="sibTrans" cxnId="{97B4A8EB-1A62-1E4E-BBDA-719047B5A272}">
      <dgm:prSet/>
      <dgm:spPr/>
      <dgm:t>
        <a:bodyPr/>
        <a:lstStyle/>
        <a:p>
          <a:endParaRPr lang="en-US"/>
        </a:p>
      </dgm:t>
    </dgm:pt>
    <dgm:pt modelId="{5738D333-A953-A342-9639-E81DDF13F350}">
      <dgm:prSet/>
      <dgm:spPr/>
      <dgm:t>
        <a:bodyPr/>
        <a:lstStyle/>
        <a:p>
          <a:r>
            <a:rPr lang="en-US" dirty="0"/>
            <a:t>T/R Switch</a:t>
          </a:r>
        </a:p>
      </dgm:t>
    </dgm:pt>
    <dgm:pt modelId="{97BE4A7B-6336-A94F-B8AF-C509947B7D3E}" type="parTrans" cxnId="{D22FBE6E-96B5-5E4B-9DDE-64D9EC4C2090}">
      <dgm:prSet/>
      <dgm:spPr/>
      <dgm:t>
        <a:bodyPr/>
        <a:lstStyle/>
        <a:p>
          <a:endParaRPr lang="en-US"/>
        </a:p>
      </dgm:t>
    </dgm:pt>
    <dgm:pt modelId="{8949D27D-0A8A-394E-AFB4-3A9DC6742E81}" type="sibTrans" cxnId="{D22FBE6E-96B5-5E4B-9DDE-64D9EC4C2090}">
      <dgm:prSet/>
      <dgm:spPr/>
      <dgm:t>
        <a:bodyPr/>
        <a:lstStyle/>
        <a:p>
          <a:endParaRPr lang="en-US"/>
        </a:p>
      </dgm:t>
    </dgm:pt>
    <dgm:pt modelId="{15194E4B-05AD-DE4B-BA33-A8FB15FA1255}" type="pres">
      <dgm:prSet presAssocID="{B39F3A83-0355-F94C-A85C-C768C98861A1}" presName="CompostProcess" presStyleCnt="0">
        <dgm:presLayoutVars>
          <dgm:dir/>
          <dgm:resizeHandles val="exact"/>
        </dgm:presLayoutVars>
      </dgm:prSet>
      <dgm:spPr/>
    </dgm:pt>
    <dgm:pt modelId="{987059B8-DE8A-1840-8E0A-7629126DC874}" type="pres">
      <dgm:prSet presAssocID="{B39F3A83-0355-F94C-A85C-C768C98861A1}" presName="arrow" presStyleLbl="bgShp" presStyleIdx="0" presStyleCnt="1" custLinFactNeighborX="-183" custLinFactNeighborY="-22957"/>
      <dgm:spPr/>
    </dgm:pt>
    <dgm:pt modelId="{F87D5BDF-61A1-EB4E-AB38-465F7AC6C727}" type="pres">
      <dgm:prSet presAssocID="{B39F3A83-0355-F94C-A85C-C768C98861A1}" presName="linearProcess" presStyleCnt="0"/>
      <dgm:spPr/>
    </dgm:pt>
    <dgm:pt modelId="{8E33B26C-3514-9A46-8E5B-0F911568B9BA}" type="pres">
      <dgm:prSet presAssocID="{9009E72A-E19B-AE4C-A1E7-10E8030E8FA0}" presName="textNode" presStyleLbl="node1" presStyleIdx="0" presStyleCnt="4">
        <dgm:presLayoutVars>
          <dgm:bulletEnabled val="1"/>
        </dgm:presLayoutVars>
      </dgm:prSet>
      <dgm:spPr/>
    </dgm:pt>
    <dgm:pt modelId="{BF540B02-F466-714C-9D5E-1761C9E293C5}" type="pres">
      <dgm:prSet presAssocID="{2C8BDA61-46F8-1E47-AB08-276889D7C776}" presName="sibTrans" presStyleCnt="0"/>
      <dgm:spPr/>
    </dgm:pt>
    <dgm:pt modelId="{B3C36FBB-599E-4B4B-82CB-24DE1DF867C5}" type="pres">
      <dgm:prSet presAssocID="{832F890C-53FB-DB48-91F6-CF7505C4FC7C}" presName="textNode" presStyleLbl="node1" presStyleIdx="1" presStyleCnt="4">
        <dgm:presLayoutVars>
          <dgm:bulletEnabled val="1"/>
        </dgm:presLayoutVars>
      </dgm:prSet>
      <dgm:spPr/>
    </dgm:pt>
    <dgm:pt modelId="{64F0453B-66F0-CA4C-90CA-1754ACFBFB73}" type="pres">
      <dgm:prSet presAssocID="{50A8A56E-D058-114F-A482-2335F9A521EA}" presName="sibTrans" presStyleCnt="0"/>
      <dgm:spPr/>
    </dgm:pt>
    <dgm:pt modelId="{80A2F0E0-D951-C84E-B256-DB877ED21781}" type="pres">
      <dgm:prSet presAssocID="{B3A9F535-EBDA-6C4A-AA99-4B564E982D97}" presName="textNode" presStyleLbl="node1" presStyleIdx="2" presStyleCnt="4" custScaleX="65117" custLinFactX="65603" custLinFactNeighborX="100000" custLinFactNeighborY="-1130">
        <dgm:presLayoutVars>
          <dgm:bulletEnabled val="1"/>
        </dgm:presLayoutVars>
      </dgm:prSet>
      <dgm:spPr/>
    </dgm:pt>
    <dgm:pt modelId="{FD1A45C6-D407-9348-AA77-C5E6F86FD592}" type="pres">
      <dgm:prSet presAssocID="{CCDF448E-FB5D-F74F-9EFD-3A072DAA7F1F}" presName="sibTrans" presStyleCnt="0"/>
      <dgm:spPr/>
    </dgm:pt>
    <dgm:pt modelId="{C926A8D3-06D3-E245-BABC-39EDB1AF1A3B}" type="pres">
      <dgm:prSet presAssocID="{5738D333-A953-A342-9639-E81DDF13F350}" presName="textNode" presStyleLbl="node1" presStyleIdx="3" presStyleCnt="4" custScaleX="69756" custLinFactX="-61818" custLinFactNeighborX="-100000" custLinFactNeighborY="76443">
        <dgm:presLayoutVars>
          <dgm:bulletEnabled val="1"/>
        </dgm:presLayoutVars>
      </dgm:prSet>
      <dgm:spPr/>
    </dgm:pt>
  </dgm:ptLst>
  <dgm:cxnLst>
    <dgm:cxn modelId="{7C6D2A67-F1F8-144C-809E-8C1AF32D8A0B}" type="presOf" srcId="{9009E72A-E19B-AE4C-A1E7-10E8030E8FA0}" destId="{8E33B26C-3514-9A46-8E5B-0F911568B9BA}" srcOrd="0" destOrd="0" presId="urn:microsoft.com/office/officeart/2005/8/layout/hProcess9"/>
    <dgm:cxn modelId="{4726616D-031C-7A48-A77B-E8480C213AF0}" type="presOf" srcId="{832F890C-53FB-DB48-91F6-CF7505C4FC7C}" destId="{B3C36FBB-599E-4B4B-82CB-24DE1DF867C5}" srcOrd="0" destOrd="0" presId="urn:microsoft.com/office/officeart/2005/8/layout/hProcess9"/>
    <dgm:cxn modelId="{D22FBE6E-96B5-5E4B-9DDE-64D9EC4C2090}" srcId="{B39F3A83-0355-F94C-A85C-C768C98861A1}" destId="{5738D333-A953-A342-9639-E81DDF13F350}" srcOrd="3" destOrd="0" parTransId="{97BE4A7B-6336-A94F-B8AF-C509947B7D3E}" sibTransId="{8949D27D-0A8A-394E-AFB4-3A9DC6742E81}"/>
    <dgm:cxn modelId="{2D21B858-886F-F94A-A9D8-9CFA911AB69C}" type="presOf" srcId="{B39F3A83-0355-F94C-A85C-C768C98861A1}" destId="{15194E4B-05AD-DE4B-BA33-A8FB15FA1255}" srcOrd="0" destOrd="0" presId="urn:microsoft.com/office/officeart/2005/8/layout/hProcess9"/>
    <dgm:cxn modelId="{D5AE8B7B-F56C-8F49-BABF-CD21EDD9BED2}" type="presOf" srcId="{5738D333-A953-A342-9639-E81DDF13F350}" destId="{C926A8D3-06D3-E245-BABC-39EDB1AF1A3B}" srcOrd="0" destOrd="0" presId="urn:microsoft.com/office/officeart/2005/8/layout/hProcess9"/>
    <dgm:cxn modelId="{1EF6E3BE-B592-E94A-8275-3F13604A7CAC}" srcId="{B39F3A83-0355-F94C-A85C-C768C98861A1}" destId="{9009E72A-E19B-AE4C-A1E7-10E8030E8FA0}" srcOrd="0" destOrd="0" parTransId="{F711C34C-2658-884C-A364-B92B9B8C1D47}" sibTransId="{2C8BDA61-46F8-1E47-AB08-276889D7C776}"/>
    <dgm:cxn modelId="{C6DBEAD0-536B-5040-9F42-52BF64960B89}" type="presOf" srcId="{B3A9F535-EBDA-6C4A-AA99-4B564E982D97}" destId="{80A2F0E0-D951-C84E-B256-DB877ED21781}" srcOrd="0" destOrd="0" presId="urn:microsoft.com/office/officeart/2005/8/layout/hProcess9"/>
    <dgm:cxn modelId="{97B4A8EB-1A62-1E4E-BBDA-719047B5A272}" srcId="{B39F3A83-0355-F94C-A85C-C768C98861A1}" destId="{832F890C-53FB-DB48-91F6-CF7505C4FC7C}" srcOrd="1" destOrd="0" parTransId="{DB139B65-FF41-7C48-81D8-6ECC30764451}" sibTransId="{50A8A56E-D058-114F-A482-2335F9A521EA}"/>
    <dgm:cxn modelId="{7F37ADEB-7358-0B4A-8FA9-F0156003689E}" srcId="{B39F3A83-0355-F94C-A85C-C768C98861A1}" destId="{B3A9F535-EBDA-6C4A-AA99-4B564E982D97}" srcOrd="2" destOrd="0" parTransId="{CFC5AF2C-CFA2-DB49-B0B5-6F67F4419451}" sibTransId="{CCDF448E-FB5D-F74F-9EFD-3A072DAA7F1F}"/>
    <dgm:cxn modelId="{D03D471E-2381-C24E-8A7A-482959746890}" type="presParOf" srcId="{15194E4B-05AD-DE4B-BA33-A8FB15FA1255}" destId="{987059B8-DE8A-1840-8E0A-7629126DC874}" srcOrd="0" destOrd="0" presId="urn:microsoft.com/office/officeart/2005/8/layout/hProcess9"/>
    <dgm:cxn modelId="{B72C3718-D6ED-5F42-8879-44B258FB4282}" type="presParOf" srcId="{15194E4B-05AD-DE4B-BA33-A8FB15FA1255}" destId="{F87D5BDF-61A1-EB4E-AB38-465F7AC6C727}" srcOrd="1" destOrd="0" presId="urn:microsoft.com/office/officeart/2005/8/layout/hProcess9"/>
    <dgm:cxn modelId="{C2739D45-B3BA-8849-AF67-451D876F66DC}" type="presParOf" srcId="{F87D5BDF-61A1-EB4E-AB38-465F7AC6C727}" destId="{8E33B26C-3514-9A46-8E5B-0F911568B9BA}" srcOrd="0" destOrd="0" presId="urn:microsoft.com/office/officeart/2005/8/layout/hProcess9"/>
    <dgm:cxn modelId="{B56530C2-4209-8648-A529-0F9FAFF9D8A8}" type="presParOf" srcId="{F87D5BDF-61A1-EB4E-AB38-465F7AC6C727}" destId="{BF540B02-F466-714C-9D5E-1761C9E293C5}" srcOrd="1" destOrd="0" presId="urn:microsoft.com/office/officeart/2005/8/layout/hProcess9"/>
    <dgm:cxn modelId="{E689018B-4EF3-AE47-BE84-3A425B696076}" type="presParOf" srcId="{F87D5BDF-61A1-EB4E-AB38-465F7AC6C727}" destId="{B3C36FBB-599E-4B4B-82CB-24DE1DF867C5}" srcOrd="2" destOrd="0" presId="urn:microsoft.com/office/officeart/2005/8/layout/hProcess9"/>
    <dgm:cxn modelId="{936B9D87-E4FB-8143-8D16-344CAB5FBD36}" type="presParOf" srcId="{F87D5BDF-61A1-EB4E-AB38-465F7AC6C727}" destId="{64F0453B-66F0-CA4C-90CA-1754ACFBFB73}" srcOrd="3" destOrd="0" presId="urn:microsoft.com/office/officeart/2005/8/layout/hProcess9"/>
    <dgm:cxn modelId="{48149B31-F3B1-A54E-A8CE-191DFB4FC418}" type="presParOf" srcId="{F87D5BDF-61A1-EB4E-AB38-465F7AC6C727}" destId="{80A2F0E0-D951-C84E-B256-DB877ED21781}" srcOrd="4" destOrd="0" presId="urn:microsoft.com/office/officeart/2005/8/layout/hProcess9"/>
    <dgm:cxn modelId="{F0DDDDF6-0079-024D-9E70-40F70D303E7C}" type="presParOf" srcId="{F87D5BDF-61A1-EB4E-AB38-465F7AC6C727}" destId="{FD1A45C6-D407-9348-AA77-C5E6F86FD592}" srcOrd="5" destOrd="0" presId="urn:microsoft.com/office/officeart/2005/8/layout/hProcess9"/>
    <dgm:cxn modelId="{58BBEDB6-25E9-B844-8A7A-225303B26152}" type="presParOf" srcId="{F87D5BDF-61A1-EB4E-AB38-465F7AC6C727}" destId="{C926A8D3-06D3-E245-BABC-39EDB1AF1A3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059B8-DE8A-1840-8E0A-7629126DC874}">
      <dsp:nvSpPr>
        <dsp:cNvPr id="0" name=""/>
        <dsp:cNvSpPr/>
      </dsp:nvSpPr>
      <dsp:spPr>
        <a:xfrm>
          <a:off x="624468" y="0"/>
          <a:ext cx="7227196" cy="290027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33B26C-3514-9A46-8E5B-0F911568B9BA}">
      <dsp:nvSpPr>
        <dsp:cNvPr id="0" name=""/>
        <dsp:cNvSpPr/>
      </dsp:nvSpPr>
      <dsp:spPr>
        <a:xfrm>
          <a:off x="1204408" y="861693"/>
          <a:ext cx="1371199" cy="11601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Signal Generator</a:t>
          </a:r>
        </a:p>
      </dsp:txBody>
      <dsp:txXfrm>
        <a:off x="1261040" y="918325"/>
        <a:ext cx="1257935" cy="1046844"/>
      </dsp:txXfrm>
    </dsp:sp>
    <dsp:sp modelId="{B3C36FBB-599E-4B4B-82CB-24DE1DF867C5}">
      <dsp:nvSpPr>
        <dsp:cNvPr id="0" name=""/>
        <dsp:cNvSpPr/>
      </dsp:nvSpPr>
      <dsp:spPr>
        <a:xfrm>
          <a:off x="2772943" y="870081"/>
          <a:ext cx="1371199" cy="116010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RF amplifier</a:t>
          </a:r>
        </a:p>
      </dsp:txBody>
      <dsp:txXfrm>
        <a:off x="2829575" y="926713"/>
        <a:ext cx="1257935" cy="1046844"/>
      </dsp:txXfrm>
    </dsp:sp>
    <dsp:sp modelId="{80A2F0E0-D951-C84E-B256-DB877ED21781}">
      <dsp:nvSpPr>
        <dsp:cNvPr id="0" name=""/>
        <dsp:cNvSpPr/>
      </dsp:nvSpPr>
      <dsp:spPr>
        <a:xfrm>
          <a:off x="3987160" y="2304485"/>
          <a:ext cx="900837" cy="55471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Receive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chain</a:t>
          </a:r>
        </a:p>
      </dsp:txBody>
      <dsp:txXfrm>
        <a:off x="4014239" y="2331564"/>
        <a:ext cx="846679" cy="500559"/>
      </dsp:txXfrm>
    </dsp:sp>
    <dsp:sp modelId="{7498636A-7C6E-40E1-92FA-684FA28431EF}">
      <dsp:nvSpPr>
        <dsp:cNvPr id="0" name=""/>
        <dsp:cNvSpPr/>
      </dsp:nvSpPr>
      <dsp:spPr>
        <a:xfrm>
          <a:off x="6298918" y="1600160"/>
          <a:ext cx="892884" cy="54810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Receive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coil</a:t>
          </a:r>
        </a:p>
      </dsp:txBody>
      <dsp:txXfrm>
        <a:off x="6325674" y="1626916"/>
        <a:ext cx="839372" cy="494592"/>
      </dsp:txXfrm>
    </dsp:sp>
    <dsp:sp modelId="{5ED7CFB2-1350-4D46-86B8-75F5FF39910B}">
      <dsp:nvSpPr>
        <dsp:cNvPr id="0" name=""/>
        <dsp:cNvSpPr/>
      </dsp:nvSpPr>
      <dsp:spPr>
        <a:xfrm>
          <a:off x="6298918" y="756982"/>
          <a:ext cx="892884" cy="73277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Transmit coil</a:t>
          </a:r>
        </a:p>
      </dsp:txBody>
      <dsp:txXfrm>
        <a:off x="6334689" y="792753"/>
        <a:ext cx="821342" cy="661228"/>
      </dsp:txXfrm>
    </dsp:sp>
    <dsp:sp modelId="{C926A8D3-06D3-E245-BABC-39EDB1AF1A3B}">
      <dsp:nvSpPr>
        <dsp:cNvPr id="0" name=""/>
        <dsp:cNvSpPr/>
      </dsp:nvSpPr>
      <dsp:spPr>
        <a:xfrm>
          <a:off x="4805012" y="1373823"/>
          <a:ext cx="956494" cy="90024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T/R Switch</a:t>
          </a:r>
        </a:p>
      </dsp:txBody>
      <dsp:txXfrm>
        <a:off x="4848958" y="1417769"/>
        <a:ext cx="868602" cy="8123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059B8-DE8A-1840-8E0A-7629126DC874}">
      <dsp:nvSpPr>
        <dsp:cNvPr id="0" name=""/>
        <dsp:cNvSpPr/>
      </dsp:nvSpPr>
      <dsp:spPr>
        <a:xfrm>
          <a:off x="623755" y="0"/>
          <a:ext cx="7218946" cy="426999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33B26C-3514-9A46-8E5B-0F911568B9BA}">
      <dsp:nvSpPr>
        <dsp:cNvPr id="0" name=""/>
        <dsp:cNvSpPr/>
      </dsp:nvSpPr>
      <dsp:spPr>
        <a:xfrm>
          <a:off x="89756" y="1280998"/>
          <a:ext cx="2364096" cy="170799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Signal Generator</a:t>
          </a:r>
        </a:p>
      </dsp:txBody>
      <dsp:txXfrm>
        <a:off x="173134" y="1364376"/>
        <a:ext cx="2197340" cy="1541242"/>
      </dsp:txXfrm>
    </dsp:sp>
    <dsp:sp modelId="{B3C36FBB-599E-4B4B-82CB-24DE1DF867C5}">
      <dsp:nvSpPr>
        <dsp:cNvPr id="0" name=""/>
        <dsp:cNvSpPr/>
      </dsp:nvSpPr>
      <dsp:spPr>
        <a:xfrm>
          <a:off x="2586067" y="1280998"/>
          <a:ext cx="2364096" cy="17079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RF amplifier</a:t>
          </a:r>
        </a:p>
      </dsp:txBody>
      <dsp:txXfrm>
        <a:off x="2669445" y="1364376"/>
        <a:ext cx="2197340" cy="1541242"/>
      </dsp:txXfrm>
    </dsp:sp>
    <dsp:sp modelId="{80A2F0E0-D951-C84E-B256-DB877ED21781}">
      <dsp:nvSpPr>
        <dsp:cNvPr id="0" name=""/>
        <dsp:cNvSpPr/>
      </dsp:nvSpPr>
      <dsp:spPr>
        <a:xfrm>
          <a:off x="6953448" y="1341034"/>
          <a:ext cx="1539429" cy="170799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Transmit coil</a:t>
          </a:r>
        </a:p>
      </dsp:txBody>
      <dsp:txXfrm>
        <a:off x="7028597" y="1416183"/>
        <a:ext cx="1389131" cy="1557700"/>
      </dsp:txXfrm>
    </dsp:sp>
    <dsp:sp modelId="{C926A8D3-06D3-E245-BABC-39EDB1AF1A3B}">
      <dsp:nvSpPr>
        <dsp:cNvPr id="0" name=""/>
        <dsp:cNvSpPr/>
      </dsp:nvSpPr>
      <dsp:spPr>
        <a:xfrm>
          <a:off x="5160370" y="2561997"/>
          <a:ext cx="1649099" cy="170799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T/R Switch</a:t>
          </a:r>
        </a:p>
      </dsp:txBody>
      <dsp:txXfrm>
        <a:off x="5240872" y="2642499"/>
        <a:ext cx="1488095" cy="15469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059B8-DE8A-1840-8E0A-7629126DC874}">
      <dsp:nvSpPr>
        <dsp:cNvPr id="0" name=""/>
        <dsp:cNvSpPr/>
      </dsp:nvSpPr>
      <dsp:spPr>
        <a:xfrm>
          <a:off x="624468" y="0"/>
          <a:ext cx="7227196" cy="290027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33B26C-3514-9A46-8E5B-0F911568B9BA}">
      <dsp:nvSpPr>
        <dsp:cNvPr id="0" name=""/>
        <dsp:cNvSpPr/>
      </dsp:nvSpPr>
      <dsp:spPr>
        <a:xfrm>
          <a:off x="1204408" y="861693"/>
          <a:ext cx="1371199" cy="116010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Signal Generator</a:t>
          </a:r>
        </a:p>
      </dsp:txBody>
      <dsp:txXfrm>
        <a:off x="1261040" y="918325"/>
        <a:ext cx="1257935" cy="1046844"/>
      </dsp:txXfrm>
    </dsp:sp>
    <dsp:sp modelId="{B3C36FBB-599E-4B4B-82CB-24DE1DF867C5}">
      <dsp:nvSpPr>
        <dsp:cNvPr id="0" name=""/>
        <dsp:cNvSpPr/>
      </dsp:nvSpPr>
      <dsp:spPr>
        <a:xfrm>
          <a:off x="2772943" y="870081"/>
          <a:ext cx="1371199" cy="116010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RF amplifier</a:t>
          </a:r>
        </a:p>
      </dsp:txBody>
      <dsp:txXfrm>
        <a:off x="2829575" y="926713"/>
        <a:ext cx="1257935" cy="1046844"/>
      </dsp:txXfrm>
    </dsp:sp>
    <dsp:sp modelId="{80A2F0E0-D951-C84E-B256-DB877ED21781}">
      <dsp:nvSpPr>
        <dsp:cNvPr id="0" name=""/>
        <dsp:cNvSpPr/>
      </dsp:nvSpPr>
      <dsp:spPr>
        <a:xfrm>
          <a:off x="3987160" y="2304485"/>
          <a:ext cx="900837" cy="55471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Receive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chain</a:t>
          </a:r>
        </a:p>
      </dsp:txBody>
      <dsp:txXfrm>
        <a:off x="4014239" y="2331564"/>
        <a:ext cx="846679" cy="500559"/>
      </dsp:txXfrm>
    </dsp:sp>
    <dsp:sp modelId="{7498636A-7C6E-40E1-92FA-684FA28431EF}">
      <dsp:nvSpPr>
        <dsp:cNvPr id="0" name=""/>
        <dsp:cNvSpPr/>
      </dsp:nvSpPr>
      <dsp:spPr>
        <a:xfrm>
          <a:off x="6298918" y="1600160"/>
          <a:ext cx="892884" cy="548104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Receive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coil</a:t>
          </a:r>
        </a:p>
      </dsp:txBody>
      <dsp:txXfrm>
        <a:off x="6325674" y="1626916"/>
        <a:ext cx="839372" cy="494592"/>
      </dsp:txXfrm>
    </dsp:sp>
    <dsp:sp modelId="{5ED7CFB2-1350-4D46-86B8-75F5FF39910B}">
      <dsp:nvSpPr>
        <dsp:cNvPr id="0" name=""/>
        <dsp:cNvSpPr/>
      </dsp:nvSpPr>
      <dsp:spPr>
        <a:xfrm>
          <a:off x="6298918" y="756982"/>
          <a:ext cx="892884" cy="73277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Transmit coil</a:t>
          </a:r>
        </a:p>
      </dsp:txBody>
      <dsp:txXfrm>
        <a:off x="6334689" y="792753"/>
        <a:ext cx="821342" cy="661228"/>
      </dsp:txXfrm>
    </dsp:sp>
    <dsp:sp modelId="{C926A8D3-06D3-E245-BABC-39EDB1AF1A3B}">
      <dsp:nvSpPr>
        <dsp:cNvPr id="0" name=""/>
        <dsp:cNvSpPr/>
      </dsp:nvSpPr>
      <dsp:spPr>
        <a:xfrm>
          <a:off x="4805012" y="1373823"/>
          <a:ext cx="956494" cy="900244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T/R Switch</a:t>
          </a:r>
        </a:p>
      </dsp:txBody>
      <dsp:txXfrm>
        <a:off x="4848958" y="1417769"/>
        <a:ext cx="868602" cy="8123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7059B8-DE8A-1840-8E0A-7629126DC874}">
      <dsp:nvSpPr>
        <dsp:cNvPr id="0" name=""/>
        <dsp:cNvSpPr/>
      </dsp:nvSpPr>
      <dsp:spPr>
        <a:xfrm>
          <a:off x="645324" y="0"/>
          <a:ext cx="7468577" cy="4269996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33B26C-3514-9A46-8E5B-0F911568B9BA}">
      <dsp:nvSpPr>
        <dsp:cNvPr id="0" name=""/>
        <dsp:cNvSpPr/>
      </dsp:nvSpPr>
      <dsp:spPr>
        <a:xfrm>
          <a:off x="104692" y="1280998"/>
          <a:ext cx="2420567" cy="170799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solidFill>
            <a:schemeClr val="bg1"/>
          </a:solidFill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Arduino Duo</a:t>
          </a:r>
        </a:p>
      </dsp:txBody>
      <dsp:txXfrm>
        <a:off x="188070" y="1364376"/>
        <a:ext cx="2253811" cy="1541242"/>
      </dsp:txXfrm>
    </dsp:sp>
    <dsp:sp modelId="{B3C36FBB-599E-4B4B-82CB-24DE1DF867C5}">
      <dsp:nvSpPr>
        <dsp:cNvPr id="0" name=""/>
        <dsp:cNvSpPr/>
      </dsp:nvSpPr>
      <dsp:spPr>
        <a:xfrm>
          <a:off x="2682376" y="1280998"/>
          <a:ext cx="2420567" cy="170799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RF amplifier</a:t>
          </a:r>
        </a:p>
      </dsp:txBody>
      <dsp:txXfrm>
        <a:off x="2765754" y="1364376"/>
        <a:ext cx="2253811" cy="1541242"/>
      </dsp:txXfrm>
    </dsp:sp>
    <dsp:sp modelId="{80A2F0E0-D951-C84E-B256-DB877ED21781}">
      <dsp:nvSpPr>
        <dsp:cNvPr id="0" name=""/>
        <dsp:cNvSpPr/>
      </dsp:nvSpPr>
      <dsp:spPr>
        <a:xfrm>
          <a:off x="7005141" y="1261698"/>
          <a:ext cx="1576201" cy="170799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Transceiver coil</a:t>
          </a:r>
        </a:p>
      </dsp:txBody>
      <dsp:txXfrm>
        <a:off x="7082085" y="1338642"/>
        <a:ext cx="1422313" cy="1554110"/>
      </dsp:txXfrm>
    </dsp:sp>
    <dsp:sp modelId="{C926A8D3-06D3-E245-BABC-39EDB1AF1A3B}">
      <dsp:nvSpPr>
        <dsp:cNvPr id="0" name=""/>
        <dsp:cNvSpPr/>
      </dsp:nvSpPr>
      <dsp:spPr>
        <a:xfrm>
          <a:off x="5339915" y="2561997"/>
          <a:ext cx="1688491" cy="170799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T/R Switch</a:t>
          </a:r>
        </a:p>
      </dsp:txBody>
      <dsp:txXfrm>
        <a:off x="5422340" y="2644422"/>
        <a:ext cx="1523641" cy="15431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A0CFD-9B4B-4CAD-A7F4-5ADB84318632}" type="datetimeFigureOut">
              <a:rPr lang="en-IN" smtClean="0"/>
              <a:t>09-09-2017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3E4AC4-EE64-4630-AE12-FCDAD4E4770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3578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7D37-A469-4E10-9E59-A3E83C65574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86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7D37-A469-4E10-9E59-A3E83C65574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7D37-A469-4E10-9E59-A3E83C65574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7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67D37-A469-4E10-9E59-A3E83C65574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99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31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9288" y="3085929"/>
            <a:ext cx="7032850" cy="107561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Work in Progress</a:t>
            </a:r>
            <a:br>
              <a:rPr lang="en-US" dirty="0"/>
            </a:br>
            <a:endParaRPr lang="en-IN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7349" y="5011221"/>
            <a:ext cx="2667039" cy="628110"/>
          </a:xfrm>
        </p:spPr>
        <p:txBody>
          <a:bodyPr>
            <a:noAutofit/>
          </a:bodyPr>
          <a:lstStyle/>
          <a:p>
            <a:r>
              <a:rPr lang="en-IN" sz="2400" dirty="0"/>
              <a:t>Padma C.R.</a:t>
            </a:r>
          </a:p>
        </p:txBody>
      </p:sp>
      <p:sp>
        <p:nvSpPr>
          <p:cNvPr id="4" name="Rectangle 3"/>
          <p:cNvSpPr/>
          <p:nvPr/>
        </p:nvSpPr>
        <p:spPr>
          <a:xfrm>
            <a:off x="10176787" y="52558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r>
              <a:rPr lang="en-US" dirty="0"/>
              <a:t>26</a:t>
            </a:r>
            <a:r>
              <a:rPr lang="en-US" baseline="30000" dirty="0"/>
              <a:t>th</a:t>
            </a:r>
            <a:r>
              <a:rPr lang="en-US" dirty="0"/>
              <a:t> July 2017</a:t>
            </a:r>
          </a:p>
        </p:txBody>
      </p:sp>
      <p:pic>
        <p:nvPicPr>
          <p:cNvPr id="5" name="Picture 4" descr="C:\Users\lenovo\Downloads\MIRC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53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3180" y="486554"/>
            <a:ext cx="8610600" cy="1293028"/>
          </a:xfrm>
        </p:spPr>
        <p:txBody>
          <a:bodyPr/>
          <a:lstStyle/>
          <a:p>
            <a:pPr algn="l"/>
            <a:r>
              <a:rPr lang="en-IN" dirty="0"/>
              <a:t>Transmit coil</a:t>
            </a:r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944" y="1639349"/>
            <a:ext cx="3540154" cy="229489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/>
          <a:stretch>
            <a:fillRect/>
          </a:stretch>
        </p:blipFill>
        <p:spPr>
          <a:xfrm rot="16200000">
            <a:off x="4435332" y="1626377"/>
            <a:ext cx="2295525" cy="2239982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54" y="1598605"/>
            <a:ext cx="3181350" cy="227520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2" r="67548" b="81050"/>
          <a:stretch/>
        </p:blipFill>
        <p:spPr>
          <a:xfrm>
            <a:off x="7648792" y="2476150"/>
            <a:ext cx="2594447" cy="52011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7648792" y="2340528"/>
            <a:ext cx="933146" cy="51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49174" y="4208386"/>
            <a:ext cx="4588778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Resonating at 405 kHz , -13.6 dB</a:t>
            </a:r>
          </a:p>
          <a:p>
            <a:r>
              <a:rPr lang="en-US" dirty="0">
                <a:solidFill>
                  <a:schemeClr val="bg1"/>
                </a:solidFill>
              </a:rPr>
              <a:t>BW - 10.8kHz</a:t>
            </a:r>
          </a:p>
          <a:p>
            <a:r>
              <a:rPr lang="en-US" dirty="0">
                <a:solidFill>
                  <a:schemeClr val="bg1"/>
                </a:solidFill>
              </a:rPr>
              <a:t>Q – 37</a:t>
            </a:r>
          </a:p>
          <a:p>
            <a:r>
              <a:rPr lang="en-US" dirty="0">
                <a:solidFill>
                  <a:schemeClr val="bg1"/>
                </a:solidFill>
              </a:rPr>
              <a:t>Field produced: 5.7μT for 1 Amp / 1 Volt</a:t>
            </a:r>
          </a:p>
          <a:p>
            <a:endParaRPr lang="en-US" dirty="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153892"/>
              </p:ext>
            </p:extLst>
          </p:nvPr>
        </p:nvGraphicFramePr>
        <p:xfrm>
          <a:off x="639726" y="3961130"/>
          <a:ext cx="5182870" cy="28968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338">
                  <a:extLst>
                    <a:ext uri="{9D8B030D-6E8A-4147-A177-3AD203B41FA5}">
                      <a16:colId xmlns:a16="http://schemas.microsoft.com/office/drawing/2014/main" val="1724999124"/>
                    </a:ext>
                  </a:extLst>
                </a:gridCol>
                <a:gridCol w="2630792">
                  <a:extLst>
                    <a:ext uri="{9D8B030D-6E8A-4147-A177-3AD203B41FA5}">
                      <a16:colId xmlns:a16="http://schemas.microsoft.com/office/drawing/2014/main" val="817047154"/>
                    </a:ext>
                  </a:extLst>
                </a:gridCol>
                <a:gridCol w="1729740">
                  <a:extLst>
                    <a:ext uri="{9D8B030D-6E8A-4147-A177-3AD203B41FA5}">
                      <a16:colId xmlns:a16="http://schemas.microsoft.com/office/drawing/2014/main" val="2759950111"/>
                    </a:ext>
                  </a:extLst>
                </a:gridCol>
              </a:tblGrid>
              <a:tr h="2914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Sl.No: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Parameters: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Values: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00594379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Inductance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866.4μH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206165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Tuning Capacitance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121.1pF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5285886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Matching Capacitance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142.5pF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983175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Material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Copper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9807802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Number of turns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105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5547287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Wire gauge 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18SWG (1.219mm)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4559215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Diameter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11cm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5248190"/>
                  </a:ext>
                </a:extLst>
              </a:tr>
              <a:tr h="29146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Length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10cm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775832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Type of coil</a:t>
                      </a:r>
                      <a:endParaRPr lang="en-IN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Volume coil</a:t>
                      </a:r>
                      <a:endParaRPr lang="en-IN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7403443"/>
                  </a:ext>
                </a:extLst>
              </a:tr>
            </a:tbl>
          </a:graphicData>
        </a:graphic>
      </p:graphicFrame>
      <p:pic>
        <p:nvPicPr>
          <p:cNvPr id="11" name="Picture 10" descr="C:\Users\lenovo\Downloads\MIR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363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5051" y="274638"/>
            <a:ext cx="8229600" cy="813830"/>
          </a:xfrm>
        </p:spPr>
        <p:txBody>
          <a:bodyPr/>
          <a:lstStyle/>
          <a:p>
            <a:pPr algn="ctr"/>
            <a:r>
              <a:rPr lang="en-US" dirty="0" err="1"/>
              <a:t>Tx</a:t>
            </a:r>
            <a:r>
              <a:rPr lang="en-US" dirty="0"/>
              <a:t> – Rx TEST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618489" y="4233173"/>
            <a:ext cx="2927243" cy="2270147"/>
            <a:chOff x="261865" y="140626"/>
            <a:chExt cx="5499924" cy="3455479"/>
          </a:xfrm>
        </p:grpSpPr>
        <p:pic>
          <p:nvPicPr>
            <p:cNvPr id="9" name="Picture 8" descr="TxFFT.BMP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28" r="13022" b="4695"/>
            <a:stretch/>
          </p:blipFill>
          <p:spPr>
            <a:xfrm>
              <a:off x="261865" y="140626"/>
              <a:ext cx="5499924" cy="3455479"/>
            </a:xfrm>
            <a:prstGeom prst="rect">
              <a:avLst/>
            </a:prstGeom>
          </p:spPr>
        </p:pic>
        <p:pic>
          <p:nvPicPr>
            <p:cNvPr id="10" name="Picture 9" descr="TxFFT.BMP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786" t="54783" b="29009"/>
            <a:stretch/>
          </p:blipFill>
          <p:spPr>
            <a:xfrm>
              <a:off x="1664048" y="518688"/>
              <a:ext cx="1147996" cy="84489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7994163" y="4233172"/>
            <a:ext cx="2978637" cy="2270147"/>
            <a:chOff x="2669120" y="3876843"/>
            <a:chExt cx="4228986" cy="2673684"/>
          </a:xfrm>
        </p:grpSpPr>
        <p:pic>
          <p:nvPicPr>
            <p:cNvPr id="12" name="Picture 11" descr="FFT_Rx.BMP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13" r="13635" b="5082"/>
            <a:stretch/>
          </p:blipFill>
          <p:spPr>
            <a:xfrm>
              <a:off x="2669120" y="3876843"/>
              <a:ext cx="4228986" cy="2673684"/>
            </a:xfrm>
            <a:prstGeom prst="rect">
              <a:avLst/>
            </a:prstGeom>
          </p:spPr>
        </p:pic>
        <p:pic>
          <p:nvPicPr>
            <p:cNvPr id="13" name="Picture 12" descr="FFT_Rx.BMP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166" t="55058" b="28106"/>
            <a:stretch/>
          </p:blipFill>
          <p:spPr>
            <a:xfrm>
              <a:off x="3815346" y="4203030"/>
              <a:ext cx="868947" cy="683917"/>
            </a:xfrm>
            <a:prstGeom prst="rect">
              <a:avLst/>
            </a:prstGeom>
          </p:spPr>
        </p:pic>
      </p:grpSp>
      <p:pic>
        <p:nvPicPr>
          <p:cNvPr id="14" name="Picture 13" descr="C:\Users\lenovo\Downloads\MIRC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A0327F-6F39-45E0-9EBA-AC5478D6E156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2" b="5630"/>
          <a:stretch/>
        </p:blipFill>
        <p:spPr>
          <a:xfrm>
            <a:off x="1507222" y="1526727"/>
            <a:ext cx="2813108" cy="2292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95F78B5-8769-4D5E-91CA-EEDC5FA0A714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85" b="4858"/>
          <a:stretch/>
        </p:blipFill>
        <p:spPr>
          <a:xfrm>
            <a:off x="4618489" y="1526729"/>
            <a:ext cx="2763824" cy="22921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9F9375-A05C-490F-8492-6E8C6A3DE67B}"/>
              </a:ext>
            </a:extLst>
          </p:cNvPr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3" b="4862"/>
          <a:stretch/>
        </p:blipFill>
        <p:spPr>
          <a:xfrm>
            <a:off x="7590008" y="1526728"/>
            <a:ext cx="3718352" cy="22921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6F6393-E518-4EA3-A078-3F6506315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370" y="4257112"/>
            <a:ext cx="4320330" cy="1910224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9E2FBDE-587E-436F-BA5F-F53C710627EF}"/>
              </a:ext>
            </a:extLst>
          </p:cNvPr>
          <p:cNvCxnSpPr/>
          <p:nvPr/>
        </p:nvCxnSpPr>
        <p:spPr>
          <a:xfrm flipV="1">
            <a:off x="1274323" y="3375498"/>
            <a:ext cx="1040860" cy="157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B64F3A6-DEB5-44A3-ABBE-70CB61A8AD88}"/>
              </a:ext>
            </a:extLst>
          </p:cNvPr>
          <p:cNvCxnSpPr>
            <a:cxnSpLocks/>
          </p:cNvCxnSpPr>
          <p:nvPr/>
        </p:nvCxnSpPr>
        <p:spPr>
          <a:xfrm flipV="1">
            <a:off x="3657600" y="3278221"/>
            <a:ext cx="1707178" cy="1546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8A26D57-0343-4723-B499-2C217F147F62}"/>
              </a:ext>
            </a:extLst>
          </p:cNvPr>
          <p:cNvCxnSpPr/>
          <p:nvPr/>
        </p:nvCxnSpPr>
        <p:spPr>
          <a:xfrm flipV="1">
            <a:off x="3735421" y="3132306"/>
            <a:ext cx="4747098" cy="239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04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lenovo\Downloads\MIRC_logo.png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0" y="0"/>
            <a:ext cx="1143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514596-31AD-4DF3-BE62-764E2377A111}"/>
              </a:ext>
            </a:extLst>
          </p:cNvPr>
          <p:cNvSpPr txBox="1">
            <a:spLocks/>
          </p:cNvSpPr>
          <p:nvPr/>
        </p:nvSpPr>
        <p:spPr>
          <a:xfrm>
            <a:off x="1787547" y="659885"/>
            <a:ext cx="8229600" cy="81383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Tx</a:t>
            </a:r>
            <a:r>
              <a:rPr lang="en-US" dirty="0"/>
              <a:t> – Rx TEST</a:t>
            </a:r>
          </a:p>
        </p:txBody>
      </p:sp>
      <p:pic>
        <p:nvPicPr>
          <p:cNvPr id="2" name="IMRI_TRAC_Video">
            <a:hlinkClick r:id="" action="ppaction://media"/>
            <a:extLst>
              <a:ext uri="{FF2B5EF4-FFF2-40B4-BE49-F238E27FC236}">
                <a16:creationId xmlns:a16="http://schemas.microsoft.com/office/drawing/2014/main" id="{0E677DED-4424-4DC6-A04A-995C5A0699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24543" y="1576430"/>
            <a:ext cx="8817340" cy="48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057" y="629257"/>
            <a:ext cx="12082215" cy="1168753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HFSS Simulation @ 405kHz  </a:t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561" t="190" r="39938" b="7918"/>
          <a:stretch/>
        </p:blipFill>
        <p:spPr>
          <a:xfrm>
            <a:off x="912078" y="1620353"/>
            <a:ext cx="2422993" cy="2629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0501" y="1835340"/>
            <a:ext cx="2792872" cy="1200329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Helmet Design: </a:t>
            </a:r>
          </a:p>
          <a:p>
            <a:r>
              <a:rPr lang="en-IN" dirty="0">
                <a:solidFill>
                  <a:schemeClr val="bg1"/>
                </a:solidFill>
              </a:rPr>
              <a:t>Diameter : 26 cm</a:t>
            </a:r>
          </a:p>
          <a:p>
            <a:r>
              <a:rPr lang="en-IN" dirty="0">
                <a:solidFill>
                  <a:schemeClr val="bg1"/>
                </a:solidFill>
              </a:rPr>
              <a:t>Helmet Thickness: 5mm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57" y="4442073"/>
            <a:ext cx="3108499" cy="172410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cxnSpLocks/>
          </p:cNvCxnSpPr>
          <p:nvPr/>
        </p:nvCxnSpPr>
        <p:spPr>
          <a:xfrm flipV="1">
            <a:off x="3001365" y="2024278"/>
            <a:ext cx="2091727" cy="52643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00500" y="4442073"/>
            <a:ext cx="2507648" cy="92333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Coil radius: 10cm</a:t>
            </a:r>
          </a:p>
          <a:p>
            <a:r>
              <a:rPr lang="en-IN" dirty="0">
                <a:solidFill>
                  <a:schemeClr val="bg1"/>
                </a:solidFill>
              </a:rPr>
              <a:t>Inductance: 866 µH</a:t>
            </a:r>
          </a:p>
          <a:p>
            <a:r>
              <a:rPr lang="en-IN" dirty="0">
                <a:solidFill>
                  <a:schemeClr val="bg1"/>
                </a:solidFill>
              </a:rPr>
              <a:t>Coil thickness : 1mm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2095003" y="4597167"/>
            <a:ext cx="2998089" cy="1201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60C432CF-54A3-4290-AAB3-9F051D96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373" y="3132389"/>
            <a:ext cx="4361196" cy="1854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D40BA9-D113-451F-84FA-4D1B3996258A}"/>
              </a:ext>
            </a:extLst>
          </p:cNvPr>
          <p:cNvSpPr txBox="1"/>
          <p:nvPr/>
        </p:nvSpPr>
        <p:spPr>
          <a:xfrm>
            <a:off x="9973971" y="6195527"/>
            <a:ext cx="3177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Work in progress</a:t>
            </a:r>
          </a:p>
        </p:txBody>
      </p:sp>
      <p:pic>
        <p:nvPicPr>
          <p:cNvPr id="13" name="Picture 12" descr="C:\Users\lenovo\Downloads\MIR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698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lenovo\Downloads\MIRC_logo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41" y="67112"/>
            <a:ext cx="1143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4AEA6B-162C-40E1-BF48-F906C656E5CD}"/>
              </a:ext>
            </a:extLst>
          </p:cNvPr>
          <p:cNvSpPr txBox="1">
            <a:spLocks/>
          </p:cNvSpPr>
          <p:nvPr/>
        </p:nvSpPr>
        <p:spPr>
          <a:xfrm>
            <a:off x="2538243" y="639312"/>
            <a:ext cx="8229600" cy="695139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Design of birdcage </a:t>
            </a:r>
            <a:r>
              <a:rPr lang="en-US" dirty="0" err="1"/>
              <a:t>Tx</a:t>
            </a:r>
            <a:r>
              <a:rPr lang="en-US" dirty="0"/>
              <a:t> coil</a:t>
            </a:r>
          </a:p>
        </p:txBody>
      </p:sp>
      <p:pic>
        <p:nvPicPr>
          <p:cNvPr id="6" name="Picture 5" descr="Screen Shot 2017-07-04 at 11.34.07 AM.png">
            <a:extLst>
              <a:ext uri="{FF2B5EF4-FFF2-40B4-BE49-F238E27FC236}">
                <a16:creationId xmlns:a16="http://schemas.microsoft.com/office/drawing/2014/main" id="{DA90ED2E-B2A6-47B5-B43A-74A24BC8E96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t="1278" r="2015" b="2260"/>
          <a:stretch/>
        </p:blipFill>
        <p:spPr>
          <a:xfrm>
            <a:off x="848894" y="1419565"/>
            <a:ext cx="3738716" cy="3127211"/>
          </a:xfrm>
          <a:prstGeom prst="rect">
            <a:avLst/>
          </a:prstGeom>
        </p:spPr>
      </p:pic>
      <p:pic>
        <p:nvPicPr>
          <p:cNvPr id="7" name="Picture 6" descr="Screen Shot 2017-07-04 at 11.34.18 AM.png">
            <a:extLst>
              <a:ext uri="{FF2B5EF4-FFF2-40B4-BE49-F238E27FC236}">
                <a16:creationId xmlns:a16="http://schemas.microsoft.com/office/drawing/2014/main" id="{A1F9FA8D-45AE-4610-97D8-DB907F981B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" t="2236" r="1547" b="64856"/>
          <a:stretch/>
        </p:blipFill>
        <p:spPr>
          <a:xfrm>
            <a:off x="882450" y="4531855"/>
            <a:ext cx="3732959" cy="10108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41ACC7D-9B2D-4E86-9360-EB47FA989B87}"/>
              </a:ext>
            </a:extLst>
          </p:cNvPr>
          <p:cNvSpPr/>
          <p:nvPr/>
        </p:nvSpPr>
        <p:spPr>
          <a:xfrm>
            <a:off x="4803703" y="6409320"/>
            <a:ext cx="749625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IN" dirty="0">
                <a:latin typeface="Times New Roman" panose="02020603050405020304" pitchFamily="18" charset="0"/>
                <a:ea typeface="MS Gothic" panose="020B0609070205080204" pitchFamily="49" charset="-128"/>
              </a:rPr>
              <a:t>http://www.pennstatehershey.org/web/nmrlab/resources/software/javabirdcage</a:t>
            </a:r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3CEA5-EE61-42C5-874B-24F10CF7DA94}"/>
              </a:ext>
            </a:extLst>
          </p:cNvPr>
          <p:cNvSpPr txBox="1"/>
          <p:nvPr/>
        </p:nvSpPr>
        <p:spPr>
          <a:xfrm>
            <a:off x="4976643" y="1475191"/>
            <a:ext cx="3269447" cy="34407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Resonating frequency: 64 MHz</a:t>
            </a:r>
          </a:p>
          <a:p>
            <a:r>
              <a:rPr lang="en-US" dirty="0">
                <a:solidFill>
                  <a:schemeClr val="bg1"/>
                </a:solidFill>
              </a:rPr>
              <a:t>No. of rungs : 16</a:t>
            </a:r>
          </a:p>
          <a:p>
            <a:r>
              <a:rPr lang="en-US" dirty="0">
                <a:solidFill>
                  <a:schemeClr val="bg1"/>
                </a:solidFill>
              </a:rPr>
              <a:t>Coil radius: 15 cm</a:t>
            </a:r>
          </a:p>
          <a:p>
            <a:r>
              <a:rPr lang="en-US" dirty="0">
                <a:solidFill>
                  <a:schemeClr val="bg1"/>
                </a:solidFill>
              </a:rPr>
              <a:t>Leg length: 20 cm</a:t>
            </a:r>
          </a:p>
          <a:p>
            <a:r>
              <a:rPr lang="en-US" dirty="0">
                <a:solidFill>
                  <a:schemeClr val="bg1"/>
                </a:solidFill>
              </a:rPr>
              <a:t>Leg width : 2.5cm</a:t>
            </a:r>
          </a:p>
          <a:p>
            <a:r>
              <a:rPr lang="en-US" dirty="0">
                <a:solidFill>
                  <a:schemeClr val="bg1"/>
                </a:solidFill>
              </a:rPr>
              <a:t>ER </a:t>
            </a:r>
            <a:r>
              <a:rPr lang="en-US" dirty="0" err="1">
                <a:solidFill>
                  <a:schemeClr val="bg1"/>
                </a:solidFill>
              </a:rPr>
              <a:t>seg</a:t>
            </a:r>
            <a:r>
              <a:rPr lang="en-US" dirty="0">
                <a:solidFill>
                  <a:schemeClr val="bg1"/>
                </a:solidFill>
              </a:rPr>
              <a:t> length : 5.11 cm</a:t>
            </a:r>
          </a:p>
          <a:p>
            <a:r>
              <a:rPr lang="en-US" dirty="0">
                <a:solidFill>
                  <a:schemeClr val="bg1"/>
                </a:solidFill>
              </a:rPr>
              <a:t>ER </a:t>
            </a:r>
            <a:r>
              <a:rPr lang="en-US" dirty="0" err="1">
                <a:solidFill>
                  <a:schemeClr val="bg1"/>
                </a:solidFill>
              </a:rPr>
              <a:t>seg</a:t>
            </a:r>
            <a:r>
              <a:rPr lang="en-US" dirty="0">
                <a:solidFill>
                  <a:schemeClr val="bg1"/>
                </a:solidFill>
              </a:rPr>
              <a:t> width : 1.3 cm</a:t>
            </a:r>
          </a:p>
          <a:p>
            <a:r>
              <a:rPr lang="en-US" dirty="0">
                <a:solidFill>
                  <a:schemeClr val="bg1"/>
                </a:solidFill>
              </a:rPr>
              <a:t>Legs self : 130.9 </a:t>
            </a:r>
            <a:r>
              <a:rPr lang="en-US" dirty="0" err="1">
                <a:solidFill>
                  <a:schemeClr val="bg1"/>
                </a:solidFill>
              </a:rPr>
              <a:t>nH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Legs Effective: 214.78 </a:t>
            </a:r>
            <a:r>
              <a:rPr lang="en-US" dirty="0" err="1">
                <a:solidFill>
                  <a:schemeClr val="bg1"/>
                </a:solidFill>
              </a:rPr>
              <a:t>nH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 </a:t>
            </a:r>
            <a:r>
              <a:rPr lang="en-US" dirty="0" err="1">
                <a:solidFill>
                  <a:schemeClr val="bg1"/>
                </a:solidFill>
              </a:rPr>
              <a:t>seg</a:t>
            </a:r>
            <a:r>
              <a:rPr lang="en-US" dirty="0">
                <a:solidFill>
                  <a:schemeClr val="bg1"/>
                </a:solidFill>
              </a:rPr>
              <a:t> self : 26.15 </a:t>
            </a:r>
            <a:r>
              <a:rPr lang="en-US" dirty="0" err="1">
                <a:solidFill>
                  <a:schemeClr val="bg1"/>
                </a:solidFill>
              </a:rPr>
              <a:t>nH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ER </a:t>
            </a:r>
            <a:r>
              <a:rPr lang="en-US" dirty="0" err="1">
                <a:solidFill>
                  <a:schemeClr val="bg1"/>
                </a:solidFill>
              </a:rPr>
              <a:t>Seg</a:t>
            </a:r>
            <a:r>
              <a:rPr lang="en-US" dirty="0">
                <a:solidFill>
                  <a:schemeClr val="bg1"/>
                </a:solidFill>
              </a:rPr>
              <a:t> effective : 39.41 </a:t>
            </a:r>
            <a:r>
              <a:rPr lang="en-US" dirty="0" err="1">
                <a:solidFill>
                  <a:schemeClr val="bg1"/>
                </a:solidFill>
              </a:rPr>
              <a:t>nH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Coil with head.jpg">
            <a:extLst>
              <a:ext uri="{FF2B5EF4-FFF2-40B4-BE49-F238E27FC236}">
                <a16:creationId xmlns:a16="http://schemas.microsoft.com/office/drawing/2014/main" id="{A8465E59-2173-425F-8BC3-1EEF4D4F17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79" r="23354"/>
          <a:stretch/>
        </p:blipFill>
        <p:spPr>
          <a:xfrm>
            <a:off x="8675512" y="1451136"/>
            <a:ext cx="2836161" cy="279588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ABB4A8A-92C5-4DC7-8999-9FA969FE4342}"/>
              </a:ext>
            </a:extLst>
          </p:cNvPr>
          <p:cNvGrpSpPr/>
          <p:nvPr/>
        </p:nvGrpSpPr>
        <p:grpSpPr>
          <a:xfrm>
            <a:off x="8690677" y="4363703"/>
            <a:ext cx="2836161" cy="2197231"/>
            <a:chOff x="7216817" y="1920206"/>
            <a:chExt cx="5099115" cy="4163847"/>
          </a:xfrm>
        </p:grpSpPr>
        <p:pic>
          <p:nvPicPr>
            <p:cNvPr id="15" name="Picture 14" descr="Return loss.jpg">
              <a:extLst>
                <a:ext uri="{FF2B5EF4-FFF2-40B4-BE49-F238E27FC236}">
                  <a16:creationId xmlns:a16="http://schemas.microsoft.com/office/drawing/2014/main" id="{82FA162E-20C8-4192-8F55-FD76A7500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6817" y="1920206"/>
              <a:ext cx="5099115" cy="3594392"/>
            </a:xfrm>
            <a:prstGeom prst="rect">
              <a:avLst/>
            </a:prstGeom>
          </p:spPr>
        </p:pic>
        <p:pic>
          <p:nvPicPr>
            <p:cNvPr id="16" name="Picture 15" descr="Return loss.jpg">
              <a:extLst>
                <a:ext uri="{FF2B5EF4-FFF2-40B4-BE49-F238E27FC236}">
                  <a16:creationId xmlns:a16="http://schemas.microsoft.com/office/drawing/2014/main" id="{8E926F12-B1AC-40EA-BDE0-4EC322369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9558" b="93610"/>
            <a:stretch/>
          </p:blipFill>
          <p:spPr>
            <a:xfrm>
              <a:off x="9601891" y="5089245"/>
              <a:ext cx="2306099" cy="994808"/>
            </a:xfrm>
            <a:prstGeom prst="rect">
              <a:avLst/>
            </a:prstGeom>
          </p:spPr>
        </p:pic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B0E3CB8-90DD-49C0-8314-6E9EFD1E76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76643" y="5064831"/>
          <a:ext cx="3352800" cy="794977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440935">
                  <a:extLst>
                    <a:ext uri="{9D8B030D-6E8A-4147-A177-3AD203B41FA5}">
                      <a16:colId xmlns:a16="http://schemas.microsoft.com/office/drawing/2014/main" val="3921374434"/>
                    </a:ext>
                  </a:extLst>
                </a:gridCol>
                <a:gridCol w="906011">
                  <a:extLst>
                    <a:ext uri="{9D8B030D-6E8A-4147-A177-3AD203B41FA5}">
                      <a16:colId xmlns:a16="http://schemas.microsoft.com/office/drawing/2014/main" val="3020935250"/>
                    </a:ext>
                  </a:extLst>
                </a:gridCol>
                <a:gridCol w="1005854">
                  <a:extLst>
                    <a:ext uri="{9D8B030D-6E8A-4147-A177-3AD203B41FA5}">
                      <a16:colId xmlns:a16="http://schemas.microsoft.com/office/drawing/2014/main" val="3712189097"/>
                    </a:ext>
                  </a:extLst>
                </a:gridCol>
              </a:tblGrid>
              <a:tr h="29967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Low pass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 pass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937779"/>
                  </a:ext>
                </a:extLst>
              </a:tr>
              <a:tr h="299677">
                <a:tc>
                  <a:txBody>
                    <a:bodyPr/>
                    <a:lstStyle/>
                    <a:p>
                      <a:r>
                        <a:rPr lang="en-US" sz="1400" dirty="0"/>
                        <a:t>Capacitance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10.39 pF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137.54 pF</a:t>
                      </a:r>
                    </a:p>
                  </a:txBody>
                  <a:tcPr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5156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90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lenovo\Downloads\MIRC_logo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91" y="92279"/>
            <a:ext cx="1143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2AA54B5-2FF3-4FAE-B662-5D0CB1CB8DA8}"/>
              </a:ext>
            </a:extLst>
          </p:cNvPr>
          <p:cNvGrpSpPr/>
          <p:nvPr/>
        </p:nvGrpSpPr>
        <p:grpSpPr>
          <a:xfrm>
            <a:off x="1431932" y="988962"/>
            <a:ext cx="3838895" cy="2889388"/>
            <a:chOff x="510349" y="1400681"/>
            <a:chExt cx="5884502" cy="5056700"/>
          </a:xfrm>
        </p:grpSpPr>
        <p:pic>
          <p:nvPicPr>
            <p:cNvPr id="6" name="Picture 5" descr="H field View 1.jpg">
              <a:extLst>
                <a:ext uri="{FF2B5EF4-FFF2-40B4-BE49-F238E27FC236}">
                  <a16:creationId xmlns:a16="http://schemas.microsoft.com/office/drawing/2014/main" id="{135BA62D-1651-4E41-99CB-FC8B1C8B2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40" r="89681" b="56025"/>
            <a:stretch/>
          </p:blipFill>
          <p:spPr>
            <a:xfrm>
              <a:off x="510349" y="1400681"/>
              <a:ext cx="1258070" cy="5056699"/>
            </a:xfrm>
            <a:prstGeom prst="rect">
              <a:avLst/>
            </a:prstGeom>
          </p:spPr>
        </p:pic>
        <p:pic>
          <p:nvPicPr>
            <p:cNvPr id="7" name="Picture 6" descr="H field View 1.jpg">
              <a:extLst>
                <a:ext uri="{FF2B5EF4-FFF2-40B4-BE49-F238E27FC236}">
                  <a16:creationId xmlns:a16="http://schemas.microsoft.com/office/drawing/2014/main" id="{E2E3DB52-E658-4A21-BCFB-EA3663D0E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4" t="3282" r="26497" b="4306"/>
            <a:stretch/>
          </p:blipFill>
          <p:spPr>
            <a:xfrm>
              <a:off x="1766588" y="1531253"/>
              <a:ext cx="4628263" cy="492612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F4BD097-535F-408F-A8FE-A448E2DAC015}"/>
              </a:ext>
            </a:extLst>
          </p:cNvPr>
          <p:cNvGrpSpPr/>
          <p:nvPr/>
        </p:nvGrpSpPr>
        <p:grpSpPr>
          <a:xfrm>
            <a:off x="5692683" y="988962"/>
            <a:ext cx="3570885" cy="2881970"/>
            <a:chOff x="6198678" y="1316549"/>
            <a:chExt cx="6511982" cy="5114737"/>
          </a:xfrm>
        </p:grpSpPr>
        <p:pic>
          <p:nvPicPr>
            <p:cNvPr id="9" name="Picture 8" descr="H field View 2.jpg">
              <a:extLst>
                <a:ext uri="{FF2B5EF4-FFF2-40B4-BE49-F238E27FC236}">
                  <a16:creationId xmlns:a16="http://schemas.microsoft.com/office/drawing/2014/main" id="{72515164-0D08-486A-AEC0-91267B7C8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93" t="-631" r="24310" b="1"/>
            <a:stretch/>
          </p:blipFill>
          <p:spPr>
            <a:xfrm>
              <a:off x="7991086" y="1408965"/>
              <a:ext cx="4719574" cy="5009879"/>
            </a:xfrm>
            <a:prstGeom prst="rect">
              <a:avLst/>
            </a:prstGeom>
          </p:spPr>
        </p:pic>
        <p:pic>
          <p:nvPicPr>
            <p:cNvPr id="10" name="Picture 9" descr="H field View 2.jpg">
              <a:extLst>
                <a:ext uri="{FF2B5EF4-FFF2-40B4-BE49-F238E27FC236}">
                  <a16:creationId xmlns:a16="http://schemas.microsoft.com/office/drawing/2014/main" id="{C1AA52BB-4B73-46C1-902E-B02B1EF9BB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140" r="89296" b="55987"/>
            <a:stretch/>
          </p:blipFill>
          <p:spPr>
            <a:xfrm>
              <a:off x="6198678" y="1316549"/>
              <a:ext cx="1803981" cy="511473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95554C-489C-4942-A257-ABDCC8341881}"/>
              </a:ext>
            </a:extLst>
          </p:cNvPr>
          <p:cNvGrpSpPr/>
          <p:nvPr/>
        </p:nvGrpSpPr>
        <p:grpSpPr>
          <a:xfrm>
            <a:off x="1431932" y="4026542"/>
            <a:ext cx="3869910" cy="2760152"/>
            <a:chOff x="285225" y="1830315"/>
            <a:chExt cx="5041784" cy="409403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0DCA2A7-5DE7-4E04-87B9-ECCB488E8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9543" b="53494"/>
            <a:stretch/>
          </p:blipFill>
          <p:spPr>
            <a:xfrm>
              <a:off x="285225" y="1830315"/>
              <a:ext cx="1224794" cy="409403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1DE728E-00EF-4144-AB63-D98A5A4644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7492" t="4245" r="28100" b="3663"/>
            <a:stretch/>
          </p:blipFill>
          <p:spPr>
            <a:xfrm>
              <a:off x="1510018" y="1830315"/>
              <a:ext cx="3816991" cy="4094030"/>
            </a:xfrm>
            <a:prstGeom prst="rect">
              <a:avLst/>
            </a:prstGeom>
          </p:spPr>
        </p:pic>
      </p:grp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93203637-483E-4FA6-A546-A4871A72E2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208" r="89257" b="53696"/>
          <a:stretch/>
        </p:blipFill>
        <p:spPr>
          <a:xfrm>
            <a:off x="5707739" y="4006219"/>
            <a:ext cx="959111" cy="2773596"/>
          </a:xfrm>
          <a:prstGeom prst="rect">
            <a:avLst/>
          </a:prstGeom>
        </p:spPr>
      </p:pic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E650AD70-1B8C-4FF5-86CF-8E68799D877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665" t="1972" r="27945"/>
          <a:stretch/>
        </p:blipFill>
        <p:spPr>
          <a:xfrm>
            <a:off x="6675561" y="4026542"/>
            <a:ext cx="2602388" cy="27465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2199714-7DBB-42C9-975B-3BF32F1951A3}"/>
              </a:ext>
            </a:extLst>
          </p:cNvPr>
          <p:cNvSpPr/>
          <p:nvPr/>
        </p:nvSpPr>
        <p:spPr>
          <a:xfrm>
            <a:off x="9479975" y="2160090"/>
            <a:ext cx="1414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Single</a:t>
            </a:r>
          </a:p>
          <a:p>
            <a:r>
              <a:rPr lang="en-IN" sz="1600" dirty="0"/>
              <a:t>excitation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F178EFD-A1C3-4EB5-B097-0140C4958F13}"/>
              </a:ext>
            </a:extLst>
          </p:cNvPr>
          <p:cNvSpPr/>
          <p:nvPr/>
        </p:nvSpPr>
        <p:spPr>
          <a:xfrm>
            <a:off x="9545857" y="5069852"/>
            <a:ext cx="1293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8 rung</a:t>
            </a:r>
          </a:p>
          <a:p>
            <a:r>
              <a:rPr lang="en-IN" dirty="0"/>
              <a:t>excitation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58306DE9-6F34-4271-80CD-84066230C598}"/>
              </a:ext>
            </a:extLst>
          </p:cNvPr>
          <p:cNvSpPr txBox="1">
            <a:spLocks/>
          </p:cNvSpPr>
          <p:nvPr/>
        </p:nvSpPr>
        <p:spPr>
          <a:xfrm>
            <a:off x="3809852" y="339758"/>
            <a:ext cx="8229600" cy="69513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H FIELD SIMULATION FOR 1.5 T</a:t>
            </a:r>
            <a:br>
              <a:rPr lang="en-IN" sz="2800" u="sng" dirty="0"/>
            </a:br>
            <a:endParaRPr lang="en-US" sz="28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745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:\Users\lenovo\Downloads\MIRC_logo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63" y="68703"/>
            <a:ext cx="1143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6530150-14BA-457F-8859-CC94EA87F45E}"/>
              </a:ext>
            </a:extLst>
          </p:cNvPr>
          <p:cNvGrpSpPr/>
          <p:nvPr/>
        </p:nvGrpSpPr>
        <p:grpSpPr>
          <a:xfrm>
            <a:off x="1720496" y="886660"/>
            <a:ext cx="3596863" cy="2667000"/>
            <a:chOff x="69020" y="1509767"/>
            <a:chExt cx="5830516" cy="4921520"/>
          </a:xfrm>
        </p:grpSpPr>
        <p:pic>
          <p:nvPicPr>
            <p:cNvPr id="6" name="Picture 5" descr="SAR View 1.jpg">
              <a:extLst>
                <a:ext uri="{FF2B5EF4-FFF2-40B4-BE49-F238E27FC236}">
                  <a16:creationId xmlns:a16="http://schemas.microsoft.com/office/drawing/2014/main" id="{15F2F9EC-F14C-4272-9D10-880094C7B3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0" r="89681" b="56735"/>
            <a:stretch/>
          </p:blipFill>
          <p:spPr>
            <a:xfrm>
              <a:off x="69020" y="1574843"/>
              <a:ext cx="1258070" cy="4856444"/>
            </a:xfrm>
            <a:prstGeom prst="rect">
              <a:avLst/>
            </a:prstGeom>
          </p:spPr>
        </p:pic>
        <p:pic>
          <p:nvPicPr>
            <p:cNvPr id="7" name="Picture 6" descr="SAR View 1.jpg">
              <a:extLst>
                <a:ext uri="{FF2B5EF4-FFF2-40B4-BE49-F238E27FC236}">
                  <a16:creationId xmlns:a16="http://schemas.microsoft.com/office/drawing/2014/main" id="{13FF0BBC-E564-4237-AD0A-284872DF1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075" t="-1400" r="23928" b="2"/>
            <a:stretch/>
          </p:blipFill>
          <p:spPr>
            <a:xfrm>
              <a:off x="1295408" y="1509767"/>
              <a:ext cx="4604128" cy="492151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6E50D5F-A30B-425B-AD29-BF8FFB5262A5}"/>
              </a:ext>
            </a:extLst>
          </p:cNvPr>
          <p:cNvGrpSpPr/>
          <p:nvPr/>
        </p:nvGrpSpPr>
        <p:grpSpPr>
          <a:xfrm>
            <a:off x="5827161" y="943264"/>
            <a:ext cx="3579271" cy="2680780"/>
            <a:chOff x="6005503" y="1475705"/>
            <a:chExt cx="5507020" cy="4660524"/>
          </a:xfrm>
        </p:grpSpPr>
        <p:pic>
          <p:nvPicPr>
            <p:cNvPr id="9" name="Picture 8" descr="SAR View 2.jpg">
              <a:extLst>
                <a:ext uri="{FF2B5EF4-FFF2-40B4-BE49-F238E27FC236}">
                  <a16:creationId xmlns:a16="http://schemas.microsoft.com/office/drawing/2014/main" id="{42CD4B67-D65C-4E01-8901-1E7360AE7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" r="89681" b="56913"/>
            <a:stretch/>
          </p:blipFill>
          <p:spPr>
            <a:xfrm>
              <a:off x="6005503" y="1475705"/>
              <a:ext cx="1258067" cy="4660524"/>
            </a:xfrm>
            <a:prstGeom prst="rect">
              <a:avLst/>
            </a:prstGeom>
          </p:spPr>
        </p:pic>
        <p:pic>
          <p:nvPicPr>
            <p:cNvPr id="10" name="Picture 9" descr="SAR View 2.jpg">
              <a:extLst>
                <a:ext uri="{FF2B5EF4-FFF2-40B4-BE49-F238E27FC236}">
                  <a16:creationId xmlns:a16="http://schemas.microsoft.com/office/drawing/2014/main" id="{E422668D-A2AF-41B2-A6F6-0B7D93535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16" t="2928" r="26986" b="3511"/>
            <a:stretch/>
          </p:blipFill>
          <p:spPr>
            <a:xfrm>
              <a:off x="7263572" y="1475705"/>
              <a:ext cx="4248951" cy="4656326"/>
            </a:xfrm>
            <a:prstGeom prst="rect">
              <a:avLst/>
            </a:prstGeom>
          </p:spPr>
        </p:pic>
      </p:grp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CCBEDF9F-8B52-4625-86DD-6DFC5E99C3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9366" b="53412"/>
          <a:stretch/>
        </p:blipFill>
        <p:spPr>
          <a:xfrm>
            <a:off x="1720496" y="3788195"/>
            <a:ext cx="805403" cy="3056552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6D01E47-6F4F-4D71-940B-9523305FFE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28" t="3129" r="28060" b="3368"/>
          <a:stretch/>
        </p:blipFill>
        <p:spPr>
          <a:xfrm>
            <a:off x="2525899" y="3788195"/>
            <a:ext cx="2791460" cy="30565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608A66-79C6-470A-8DBC-BE92EE2A377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8" r="89405" b="53494"/>
          <a:stretch/>
        </p:blipFill>
        <p:spPr>
          <a:xfrm>
            <a:off x="5827161" y="3783435"/>
            <a:ext cx="812164" cy="30613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70D0232-CC9F-4937-A029-C08F946E583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81" t="3781" r="28679" b="3834"/>
          <a:stretch/>
        </p:blipFill>
        <p:spPr>
          <a:xfrm>
            <a:off x="6639325" y="3785964"/>
            <a:ext cx="2767107" cy="30587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591A15-CCD8-44F3-84AF-6EC701F687BD}"/>
              </a:ext>
            </a:extLst>
          </p:cNvPr>
          <p:cNvSpPr/>
          <p:nvPr/>
        </p:nvSpPr>
        <p:spPr>
          <a:xfrm>
            <a:off x="9742957" y="1981201"/>
            <a:ext cx="1305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Single</a:t>
            </a:r>
          </a:p>
          <a:p>
            <a:r>
              <a:rPr lang="en-IN" sz="1600" dirty="0"/>
              <a:t>excitation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0DCB0E-28EC-47CF-95E2-A2D48DA71D07}"/>
              </a:ext>
            </a:extLst>
          </p:cNvPr>
          <p:cNvSpPr/>
          <p:nvPr/>
        </p:nvSpPr>
        <p:spPr>
          <a:xfrm>
            <a:off x="9730379" y="4603474"/>
            <a:ext cx="1183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600" dirty="0"/>
              <a:t>8 rung</a:t>
            </a:r>
          </a:p>
          <a:p>
            <a:r>
              <a:rPr lang="en-IN" sz="1600" dirty="0"/>
              <a:t>excitation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30B3F5-6D49-404E-A9B9-E3A62FDFAE04}"/>
              </a:ext>
            </a:extLst>
          </p:cNvPr>
          <p:cNvSpPr/>
          <p:nvPr/>
        </p:nvSpPr>
        <p:spPr>
          <a:xfrm>
            <a:off x="5105809" y="33569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sz="2800" dirty="0"/>
              <a:t>SAR field Simulation for 1.5 T</a:t>
            </a:r>
            <a:endParaRPr lang="en-US" sz="1600" b="1" u="sng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0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89301-0EA3-4332-9A30-C2538EC61330}"/>
              </a:ext>
            </a:extLst>
          </p:cNvPr>
          <p:cNvSpPr txBox="1">
            <a:spLocks/>
          </p:cNvSpPr>
          <p:nvPr/>
        </p:nvSpPr>
        <p:spPr>
          <a:xfrm>
            <a:off x="1787547" y="659885"/>
            <a:ext cx="8229600" cy="81383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RF amplifier (9.5</a:t>
            </a:r>
            <a:r>
              <a:rPr lang="en-US" cap="none" dirty="0"/>
              <a:t>m</a:t>
            </a:r>
            <a:r>
              <a:rPr lang="en-US" dirty="0"/>
              <a:t>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3BC496-9A87-4E52-811D-FF1602AD9C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50" y="1922845"/>
            <a:ext cx="5309321" cy="398225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CFCBC7D-7F23-47DE-BDD2-FE726C3E4E64}"/>
              </a:ext>
            </a:extLst>
          </p:cNvPr>
          <p:cNvSpPr/>
          <p:nvPr/>
        </p:nvSpPr>
        <p:spPr>
          <a:xfrm>
            <a:off x="4329063" y="3018362"/>
            <a:ext cx="1192147" cy="402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IRFZ44N  GDS </a:t>
            </a:r>
            <a:endParaRPr lang="en-IN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D2F646-E6B7-4C87-8AD3-ECD7A8122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219" y="3913974"/>
            <a:ext cx="2896299" cy="2172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6F570-4188-4F66-B7E7-BCC95246E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957" y="1473715"/>
            <a:ext cx="2925975" cy="21944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9A2EE-72CB-43BD-AEA3-D45AD41DFB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2633" y="3913974"/>
            <a:ext cx="2896299" cy="21722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4FF897-1D43-4184-AE8D-4655E4984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543" y="1473715"/>
            <a:ext cx="2925975" cy="219448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393944-C248-4C8C-B0CB-B37E497B9836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5346624" y="2881170"/>
            <a:ext cx="829325" cy="196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6EB9B40-4A47-4F34-BC29-7B7E3767F374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5346624" y="3362065"/>
            <a:ext cx="814894" cy="129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450DA-0AAE-4C86-9F8F-24C4F3DFE246}"/>
              </a:ext>
            </a:extLst>
          </p:cNvPr>
          <p:cNvGrpSpPr/>
          <p:nvPr/>
        </p:nvGrpSpPr>
        <p:grpSpPr>
          <a:xfrm>
            <a:off x="802850" y="1761125"/>
            <a:ext cx="3667228" cy="3352800"/>
            <a:chOff x="802850" y="1761125"/>
            <a:chExt cx="3667228" cy="33528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06852A-9608-41EA-AFFA-317CE3C69F9C}"/>
                </a:ext>
              </a:extLst>
            </p:cNvPr>
            <p:cNvGrpSpPr/>
            <p:nvPr/>
          </p:nvGrpSpPr>
          <p:grpSpPr>
            <a:xfrm>
              <a:off x="802850" y="1761125"/>
              <a:ext cx="3667228" cy="3352800"/>
              <a:chOff x="836406" y="1417177"/>
              <a:chExt cx="3480907" cy="299102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002FF75-47C2-4122-8D4D-1A3915988D1D}"/>
                  </a:ext>
                </a:extLst>
              </p:cNvPr>
              <p:cNvPicPr/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406" y="1417177"/>
                <a:ext cx="3480907" cy="2991026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B4A34AE-3A03-4C7E-9CF2-6F6AEBFF33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32821" y="1943078"/>
                <a:ext cx="1946216" cy="1321416"/>
              </a:xfrm>
              <a:prstGeom prst="rect">
                <a:avLst/>
              </a:prstGeom>
            </p:spPr>
          </p:pic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ABEE32-2B9F-4698-BF02-75F8A1CBFD37}"/>
                </a:ext>
              </a:extLst>
            </p:cNvPr>
            <p:cNvSpPr/>
            <p:nvPr/>
          </p:nvSpPr>
          <p:spPr>
            <a:xfrm>
              <a:off x="3356332" y="2627372"/>
              <a:ext cx="1028288" cy="4026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/>
                <a:t>IRFZ44N</a:t>
              </a:r>
              <a:endParaRPr lang="en-IN" sz="1100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80B974F8-CD17-4402-B9CD-9B342AAF6F9E}"/>
              </a:ext>
            </a:extLst>
          </p:cNvPr>
          <p:cNvSpPr txBox="1">
            <a:spLocks/>
          </p:cNvSpPr>
          <p:nvPr/>
        </p:nvSpPr>
        <p:spPr>
          <a:xfrm>
            <a:off x="1967009" y="491187"/>
            <a:ext cx="8229600" cy="813830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RF amplifier 9.5</a:t>
            </a:r>
            <a:r>
              <a:rPr lang="en-US" cap="none" dirty="0"/>
              <a:t>m</a:t>
            </a:r>
            <a:r>
              <a:rPr lang="en-US" dirty="0"/>
              <a:t>T</a:t>
            </a:r>
          </a:p>
        </p:txBody>
      </p:sp>
      <p:pic>
        <p:nvPicPr>
          <p:cNvPr id="10" name="RFA_51uT">
            <a:hlinkClick r:id="" action="ppaction://media"/>
            <a:extLst>
              <a:ext uri="{FF2B5EF4-FFF2-40B4-BE49-F238E27FC236}">
                <a16:creationId xmlns:a16="http://schemas.microsoft.com/office/drawing/2014/main" id="{A841EFDD-3E9C-4FBF-B6C0-D21972F466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1267" y="1417177"/>
            <a:ext cx="7017269" cy="385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3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D374A67-0490-4DF1-A505-2E8847C71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020" y="521092"/>
            <a:ext cx="5983579" cy="1293028"/>
          </a:xfrm>
        </p:spPr>
        <p:txBody>
          <a:bodyPr/>
          <a:lstStyle/>
          <a:p>
            <a:r>
              <a:rPr lang="en-IN" dirty="0"/>
              <a:t>TR Switch  for 1.5T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2C2A89-F453-44A4-A87A-EA1BBFCA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11" y="1502810"/>
            <a:ext cx="5477658" cy="4612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57805-6E79-4E58-8040-AA6B23006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25"/>
          <a:stretch/>
        </p:blipFill>
        <p:spPr>
          <a:xfrm>
            <a:off x="406211" y="3547764"/>
            <a:ext cx="2387323" cy="2567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BF5496-D52A-4240-8A75-9374E6E86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22" y="1502810"/>
            <a:ext cx="5420730" cy="46142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275006-78C7-44A9-8A9A-2CB8FD0A453A}"/>
              </a:ext>
            </a:extLst>
          </p:cNvPr>
          <p:cNvSpPr txBox="1"/>
          <p:nvPr/>
        </p:nvSpPr>
        <p:spPr>
          <a:xfrm>
            <a:off x="3998228" y="2910083"/>
            <a:ext cx="2004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TRANSMIT 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6DF2BF-1B5A-41FC-A1E8-BA154FDCF991}"/>
              </a:ext>
            </a:extLst>
          </p:cNvPr>
          <p:cNvSpPr txBox="1"/>
          <p:nvPr/>
        </p:nvSpPr>
        <p:spPr>
          <a:xfrm>
            <a:off x="9702259" y="2935250"/>
            <a:ext cx="2004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RECEIVE END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7D1ED5-7778-4FB9-AA52-6CB55B4E0B08}"/>
              </a:ext>
            </a:extLst>
          </p:cNvPr>
          <p:cNvSpPr txBox="1"/>
          <p:nvPr/>
        </p:nvSpPr>
        <p:spPr>
          <a:xfrm>
            <a:off x="1266738" y="3470638"/>
            <a:ext cx="12680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INPUT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A9B3490-A4E0-4182-8ABD-6600A3C0D661}"/>
              </a:ext>
            </a:extLst>
          </p:cNvPr>
          <p:cNvCxnSpPr/>
          <p:nvPr/>
        </p:nvCxnSpPr>
        <p:spPr>
          <a:xfrm flipH="1">
            <a:off x="1157681" y="3003259"/>
            <a:ext cx="109057" cy="69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D37884-F634-467F-A17A-308CF7BC092A}"/>
              </a:ext>
            </a:extLst>
          </p:cNvPr>
          <p:cNvCxnSpPr/>
          <p:nvPr/>
        </p:nvCxnSpPr>
        <p:spPr>
          <a:xfrm>
            <a:off x="3263317" y="2206305"/>
            <a:ext cx="411061" cy="88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1AC138-1134-4B77-A2B3-3428AD51A8FD}"/>
              </a:ext>
            </a:extLst>
          </p:cNvPr>
          <p:cNvCxnSpPr/>
          <p:nvPr/>
        </p:nvCxnSpPr>
        <p:spPr>
          <a:xfrm flipH="1">
            <a:off x="9702259" y="2718033"/>
            <a:ext cx="1278930" cy="327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058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B2E2-52E9-4F62-8314-A2B98B4F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A7D3A-CCC0-4544-9726-FF6743B0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1932823"/>
          </a:xfrm>
        </p:spPr>
        <p:txBody>
          <a:bodyPr/>
          <a:lstStyle/>
          <a:p>
            <a:r>
              <a:rPr lang="en-IN" dirty="0"/>
              <a:t>Transmit chain @ 405kHz</a:t>
            </a:r>
          </a:p>
          <a:p>
            <a:r>
              <a:rPr lang="en-IN" dirty="0"/>
              <a:t>HFSS simulation of head coil for 9.5 </a:t>
            </a:r>
            <a:r>
              <a:rPr lang="en-IN" dirty="0" err="1"/>
              <a:t>mT</a:t>
            </a:r>
            <a:endParaRPr lang="en-IN" dirty="0"/>
          </a:p>
          <a:p>
            <a:r>
              <a:rPr lang="en-IN" dirty="0"/>
              <a:t>HFSS simulation of Birdcage head coil for 1.5T</a:t>
            </a:r>
          </a:p>
          <a:p>
            <a:r>
              <a:rPr lang="en-IN" dirty="0"/>
              <a:t>TR switch for simulation for 1.5T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B310C-1330-491D-80BC-FBC5FCB422EC}"/>
              </a:ext>
            </a:extLst>
          </p:cNvPr>
          <p:cNvSpPr txBox="1"/>
          <p:nvPr/>
        </p:nvSpPr>
        <p:spPr>
          <a:xfrm>
            <a:off x="7930498" y="6400800"/>
            <a:ext cx="41532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@ MIRC from May 2017 to July 2017</a:t>
            </a:r>
          </a:p>
        </p:txBody>
      </p:sp>
    </p:spTree>
    <p:extLst>
      <p:ext uri="{BB962C8B-B14F-4D97-AF65-F5344CB8AC3E}">
        <p14:creationId xmlns:p14="http://schemas.microsoft.com/office/powerpoint/2010/main" val="691130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90217-C166-433C-AF01-F4C2B4BD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805" y="1658554"/>
            <a:ext cx="7063531" cy="49003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2EAB54-0988-431F-9008-1F37580B720F}"/>
              </a:ext>
            </a:extLst>
          </p:cNvPr>
          <p:cNvSpPr txBox="1">
            <a:spLocks/>
          </p:cNvSpPr>
          <p:nvPr/>
        </p:nvSpPr>
        <p:spPr>
          <a:xfrm>
            <a:off x="2726421" y="365526"/>
            <a:ext cx="5983579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TR Switch  for 1.5 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8CEF97-E06D-4768-869F-B3389F96BA6C}"/>
              </a:ext>
            </a:extLst>
          </p:cNvPr>
          <p:cNvCxnSpPr>
            <a:cxnSpLocks/>
          </p:cNvCxnSpPr>
          <p:nvPr/>
        </p:nvCxnSpPr>
        <p:spPr>
          <a:xfrm flipH="1">
            <a:off x="4018327" y="3665989"/>
            <a:ext cx="1434517" cy="687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72FF027-4243-411D-8405-C62068229214}"/>
              </a:ext>
            </a:extLst>
          </p:cNvPr>
          <p:cNvCxnSpPr>
            <a:cxnSpLocks/>
          </p:cNvCxnSpPr>
          <p:nvPr/>
        </p:nvCxnSpPr>
        <p:spPr>
          <a:xfrm flipH="1">
            <a:off x="7165598" y="3154261"/>
            <a:ext cx="820721" cy="1243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269AA36-1FAF-4A84-A70F-98830BA06727}"/>
              </a:ext>
            </a:extLst>
          </p:cNvPr>
          <p:cNvCxnSpPr>
            <a:cxnSpLocks/>
          </p:cNvCxnSpPr>
          <p:nvPr/>
        </p:nvCxnSpPr>
        <p:spPr>
          <a:xfrm flipH="1">
            <a:off x="4018327" y="2558642"/>
            <a:ext cx="822121" cy="1795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17D452-4D65-42DD-A728-87C08E796EA0}"/>
              </a:ext>
            </a:extLst>
          </p:cNvPr>
          <p:cNvSpPr txBox="1"/>
          <p:nvPr/>
        </p:nvSpPr>
        <p:spPr>
          <a:xfrm>
            <a:off x="5806581" y="4303552"/>
            <a:ext cx="1853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TRANSMIT END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F3ECF-5D5F-438D-8344-81A0C513650A}"/>
              </a:ext>
            </a:extLst>
          </p:cNvPr>
          <p:cNvSpPr txBox="1"/>
          <p:nvPr/>
        </p:nvSpPr>
        <p:spPr>
          <a:xfrm>
            <a:off x="3576509" y="4303551"/>
            <a:ext cx="1853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</a:rPr>
              <a:t>RECEIVE END</a:t>
            </a:r>
          </a:p>
        </p:txBody>
      </p:sp>
    </p:spTree>
    <p:extLst>
      <p:ext uri="{BB962C8B-B14F-4D97-AF65-F5344CB8AC3E}">
        <p14:creationId xmlns:p14="http://schemas.microsoft.com/office/powerpoint/2010/main" val="223030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37EDB-21A9-4435-96F3-A96219E0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363" y="244256"/>
            <a:ext cx="5983579" cy="1293028"/>
          </a:xfrm>
        </p:spPr>
        <p:txBody>
          <a:bodyPr/>
          <a:lstStyle/>
          <a:p>
            <a:r>
              <a:rPr lang="en-IN" dirty="0"/>
              <a:t>TR Switch  for 9.5</a:t>
            </a:r>
            <a:r>
              <a:rPr lang="en-IN" cap="none" dirty="0"/>
              <a:t>m</a:t>
            </a:r>
            <a:r>
              <a:rPr lang="en-IN" dirty="0"/>
              <a:t>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EDF4E4-DD9C-494A-AD82-AA13FECA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3" y="1411448"/>
            <a:ext cx="5418021" cy="4587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A0D3D-94D8-4F8D-B689-D3A368B51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51" y="1411448"/>
            <a:ext cx="5278506" cy="458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9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71764-BC97-4839-BCE6-28D8D1218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663705"/>
            <a:ext cx="5929618" cy="1293028"/>
          </a:xfrm>
        </p:spPr>
        <p:txBody>
          <a:bodyPr/>
          <a:lstStyle/>
          <a:p>
            <a:r>
              <a:rPr lang="en-IN" dirty="0"/>
              <a:t>RF Amplifier  for 1.5 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98860-EE89-46A6-B5E5-D88ED5626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824607"/>
            <a:ext cx="5988341" cy="488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63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115" y="949652"/>
            <a:ext cx="8610600" cy="1269873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Acknowledgements</a:t>
            </a:r>
            <a:br>
              <a:rPr lang="en-IN" sz="4400" dirty="0"/>
            </a:br>
            <a:endParaRPr lang="en-IN" sz="4400" dirty="0"/>
          </a:p>
        </p:txBody>
      </p:sp>
      <p:pic>
        <p:nvPicPr>
          <p:cNvPr id="3" name="Picture 2" descr="C:\Users\lenovo\Downloads\MIRC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70871" y="2404266"/>
            <a:ext cx="4015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Dr. </a:t>
            </a:r>
            <a:r>
              <a:rPr lang="en-US" sz="2000" dirty="0" err="1"/>
              <a:t>Sairam</a:t>
            </a:r>
            <a:r>
              <a:rPr lang="en-US" sz="2000" dirty="0"/>
              <a:t> </a:t>
            </a:r>
            <a:r>
              <a:rPr lang="en-US" sz="2000" dirty="0" err="1"/>
              <a:t>Geethanath</a:t>
            </a:r>
            <a:endParaRPr lang="en-US" sz="2000" dirty="0"/>
          </a:p>
          <a:p>
            <a:r>
              <a:rPr lang="en-US" sz="2000" dirty="0"/>
              <a:t>Mr. </a:t>
            </a:r>
            <a:r>
              <a:rPr lang="en-US" sz="2000" dirty="0" err="1"/>
              <a:t>Darshan</a:t>
            </a:r>
            <a:endParaRPr lang="en-US" sz="2000" dirty="0"/>
          </a:p>
          <a:p>
            <a:r>
              <a:rPr lang="en-US" sz="2000" dirty="0"/>
              <a:t>Mr. </a:t>
            </a:r>
            <a:r>
              <a:rPr lang="en-US" sz="2000" dirty="0" err="1"/>
              <a:t>Thejas</a:t>
            </a:r>
            <a:r>
              <a:rPr lang="en-US" sz="2000" dirty="0"/>
              <a:t> Vishnu</a:t>
            </a:r>
          </a:p>
          <a:p>
            <a:r>
              <a:rPr lang="en-US" sz="2000" dirty="0"/>
              <a:t>Mr. Syed </a:t>
            </a:r>
            <a:r>
              <a:rPr lang="en-US" sz="2000" dirty="0" err="1"/>
              <a:t>Saad</a:t>
            </a:r>
            <a:r>
              <a:rPr lang="en-US" sz="2000" dirty="0"/>
              <a:t> </a:t>
            </a:r>
            <a:r>
              <a:rPr lang="en-US" sz="2000" dirty="0" err="1"/>
              <a:t>Siddiq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826168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0271" y="2359294"/>
            <a:ext cx="3677533" cy="2384591"/>
          </a:xfrm>
        </p:spPr>
        <p:txBody>
          <a:bodyPr>
            <a:normAutofit/>
          </a:bodyPr>
          <a:lstStyle/>
          <a:p>
            <a:r>
              <a:rPr lang="en-IN" sz="4400" dirty="0"/>
              <a:t>THANK you</a:t>
            </a:r>
          </a:p>
        </p:txBody>
      </p:sp>
      <p:pic>
        <p:nvPicPr>
          <p:cNvPr id="3" name="Picture 2" descr="C:\Users\lenovo\Downloads\MIRC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673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998" y="959280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Transmit chain @ 405kHz</a:t>
            </a:r>
            <a:endParaRPr lang="en-IN" dirty="0"/>
          </a:p>
        </p:txBody>
      </p:sp>
      <p:pic>
        <p:nvPicPr>
          <p:cNvPr id="9" name="Picture 8" descr="C:\Users\lenovo\Downloads\MIRC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4281EF0-056B-4CDC-BBB4-711DF2DBF814}"/>
              </a:ext>
            </a:extLst>
          </p:cNvPr>
          <p:cNvGrpSpPr/>
          <p:nvPr/>
        </p:nvGrpSpPr>
        <p:grpSpPr>
          <a:xfrm>
            <a:off x="1624998" y="2476721"/>
            <a:ext cx="8502584" cy="2900271"/>
            <a:chOff x="1624998" y="2476721"/>
            <a:chExt cx="8502584" cy="2900271"/>
          </a:xfrm>
        </p:grpSpPr>
        <p:grpSp>
          <p:nvGrpSpPr>
            <p:cNvPr id="11" name="Group 10"/>
            <p:cNvGrpSpPr/>
            <p:nvPr/>
          </p:nvGrpSpPr>
          <p:grpSpPr>
            <a:xfrm>
              <a:off x="1624998" y="2476721"/>
              <a:ext cx="8502584" cy="2900271"/>
              <a:chOff x="1933181" y="1984386"/>
              <a:chExt cx="8502584" cy="2900271"/>
            </a:xfrm>
          </p:grpSpPr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/>
              </p:nvPr>
            </p:nvGraphicFramePr>
            <p:xfrm>
              <a:off x="1933181" y="1984386"/>
              <a:ext cx="8502584" cy="29002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7" name="Arrow: Bent-Up 6"/>
              <p:cNvSpPr/>
              <p:nvPr/>
            </p:nvSpPr>
            <p:spPr>
              <a:xfrm rot="10800000" flipH="1">
                <a:off x="6066703" y="3005466"/>
                <a:ext cx="982555" cy="352745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Arrow: Bent 7"/>
              <p:cNvSpPr/>
              <p:nvPr/>
            </p:nvSpPr>
            <p:spPr>
              <a:xfrm>
                <a:off x="7449592" y="3005466"/>
                <a:ext cx="782513" cy="352745"/>
              </a:xfrm>
              <a:prstGeom prst="bentArrow">
                <a:avLst>
                  <a:gd name="adj1" fmla="val 25000"/>
                  <a:gd name="adj2" fmla="val 21264"/>
                  <a:gd name="adj3" fmla="val 25000"/>
                  <a:gd name="adj4" fmla="val 43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DCE8E05F-44AB-45A1-8AD9-A42D3E95BB58}"/>
                </a:ext>
              </a:extLst>
            </p:cNvPr>
            <p:cNvSpPr/>
            <p:nvPr/>
          </p:nvSpPr>
          <p:spPr>
            <a:xfrm rot="10800000">
              <a:off x="7373922" y="4269995"/>
              <a:ext cx="550000" cy="1677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C707C2C0-E2E6-4BF6-A3B1-2F9C33B2C56D}"/>
                </a:ext>
              </a:extLst>
            </p:cNvPr>
            <p:cNvSpPr/>
            <p:nvPr/>
          </p:nvSpPr>
          <p:spPr>
            <a:xfrm rot="10800000">
              <a:off x="6509855" y="4797567"/>
              <a:ext cx="444617" cy="311328"/>
            </a:xfrm>
            <a:prstGeom prst="bentArrow">
              <a:avLst>
                <a:gd name="adj1" fmla="val 25000"/>
                <a:gd name="adj2" fmla="val 2126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9695E-12A8-46FD-8B34-A88BD13BDB7A}"/>
              </a:ext>
            </a:extLst>
          </p:cNvPr>
          <p:cNvGrpSpPr/>
          <p:nvPr/>
        </p:nvGrpSpPr>
        <p:grpSpPr>
          <a:xfrm>
            <a:off x="2003358" y="2139193"/>
            <a:ext cx="8492878" cy="4269996"/>
            <a:chOff x="2036583" y="1917274"/>
            <a:chExt cx="8502584" cy="2900271"/>
          </a:xfrm>
        </p:grpSpPr>
        <p:graphicFrame>
          <p:nvGraphicFramePr>
            <p:cNvPr id="14" name="Content Placeholder 3">
              <a:extLst>
                <a:ext uri="{FF2B5EF4-FFF2-40B4-BE49-F238E27FC236}">
                  <a16:creationId xmlns:a16="http://schemas.microsoft.com/office/drawing/2014/main" id="{2091BED4-8538-4BB1-BB68-15DC1237B49B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2036583" y="1917274"/>
            <a:ext cx="8502584" cy="29002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5" name="Arrow: Bent-Up 14">
              <a:extLst>
                <a:ext uri="{FF2B5EF4-FFF2-40B4-BE49-F238E27FC236}">
                  <a16:creationId xmlns:a16="http://schemas.microsoft.com/office/drawing/2014/main" id="{1E385231-498E-465D-A8A5-8F578BC78CE5}"/>
                </a:ext>
              </a:extLst>
            </p:cNvPr>
            <p:cNvSpPr/>
            <p:nvPr/>
          </p:nvSpPr>
          <p:spPr>
            <a:xfrm rot="10800000" flipH="1">
              <a:off x="6985261" y="3210301"/>
              <a:ext cx="1040796" cy="46517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10245EEB-71A4-43B6-802C-B9859745C245}"/>
                </a:ext>
              </a:extLst>
            </p:cNvPr>
            <p:cNvSpPr/>
            <p:nvPr/>
          </p:nvSpPr>
          <p:spPr>
            <a:xfrm>
              <a:off x="8194308" y="3185796"/>
              <a:ext cx="855423" cy="444776"/>
            </a:xfrm>
            <a:prstGeom prst="bentArrow">
              <a:avLst>
                <a:gd name="adj1" fmla="val 25000"/>
                <a:gd name="adj2" fmla="val 2126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339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4998" y="959280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Transmit chain @ 405kHz</a:t>
            </a:r>
            <a:endParaRPr lang="en-IN" dirty="0"/>
          </a:p>
        </p:txBody>
      </p:sp>
      <p:pic>
        <p:nvPicPr>
          <p:cNvPr id="9" name="Picture 8" descr="C:\Users\lenovo\Downloads\MIRC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4281EF0-056B-4CDC-BBB4-711DF2DBF814}"/>
              </a:ext>
            </a:extLst>
          </p:cNvPr>
          <p:cNvGrpSpPr/>
          <p:nvPr/>
        </p:nvGrpSpPr>
        <p:grpSpPr>
          <a:xfrm>
            <a:off x="1624998" y="2476721"/>
            <a:ext cx="8502584" cy="2900271"/>
            <a:chOff x="1624998" y="2476721"/>
            <a:chExt cx="8502584" cy="2900271"/>
          </a:xfrm>
        </p:grpSpPr>
        <p:grpSp>
          <p:nvGrpSpPr>
            <p:cNvPr id="11" name="Group 10"/>
            <p:cNvGrpSpPr/>
            <p:nvPr/>
          </p:nvGrpSpPr>
          <p:grpSpPr>
            <a:xfrm>
              <a:off x="1624998" y="2476721"/>
              <a:ext cx="8502584" cy="2900271"/>
              <a:chOff x="1933181" y="1984386"/>
              <a:chExt cx="8502584" cy="2900271"/>
            </a:xfrm>
          </p:grpSpPr>
          <p:graphicFrame>
            <p:nvGraphicFramePr>
              <p:cNvPr id="5" name="Content Placeholder 3"/>
              <p:cNvGraphicFramePr>
                <a:graphicFrameLocks/>
              </p:cNvGraphicFramePr>
              <p:nvPr>
                <p:extLst/>
              </p:nvPr>
            </p:nvGraphicFramePr>
            <p:xfrm>
              <a:off x="1933181" y="1984386"/>
              <a:ext cx="8502584" cy="29002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  <p:sp>
            <p:nvSpPr>
              <p:cNvPr id="7" name="Arrow: Bent-Up 6"/>
              <p:cNvSpPr/>
              <p:nvPr/>
            </p:nvSpPr>
            <p:spPr>
              <a:xfrm rot="10800000" flipH="1">
                <a:off x="6066703" y="3005466"/>
                <a:ext cx="982555" cy="352745"/>
              </a:xfrm>
              <a:prstGeom prst="bentUp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Arrow: Bent 7"/>
              <p:cNvSpPr/>
              <p:nvPr/>
            </p:nvSpPr>
            <p:spPr>
              <a:xfrm>
                <a:off x="7449592" y="3005466"/>
                <a:ext cx="782513" cy="352745"/>
              </a:xfrm>
              <a:prstGeom prst="bentArrow">
                <a:avLst>
                  <a:gd name="adj1" fmla="val 25000"/>
                  <a:gd name="adj2" fmla="val 21264"/>
                  <a:gd name="adj3" fmla="val 25000"/>
                  <a:gd name="adj4" fmla="val 43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" name="Arrow: Right 2">
              <a:extLst>
                <a:ext uri="{FF2B5EF4-FFF2-40B4-BE49-F238E27FC236}">
                  <a16:creationId xmlns:a16="http://schemas.microsoft.com/office/drawing/2014/main" id="{DCE8E05F-44AB-45A1-8AD9-A42D3E95BB58}"/>
                </a:ext>
              </a:extLst>
            </p:cNvPr>
            <p:cNvSpPr/>
            <p:nvPr/>
          </p:nvSpPr>
          <p:spPr>
            <a:xfrm rot="10800000">
              <a:off x="7373922" y="4269995"/>
              <a:ext cx="550000" cy="1677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Arrow: Bent 11">
              <a:extLst>
                <a:ext uri="{FF2B5EF4-FFF2-40B4-BE49-F238E27FC236}">
                  <a16:creationId xmlns:a16="http://schemas.microsoft.com/office/drawing/2014/main" id="{C707C2C0-E2E6-4BF6-A3B1-2F9C33B2C56D}"/>
                </a:ext>
              </a:extLst>
            </p:cNvPr>
            <p:cNvSpPr/>
            <p:nvPr/>
          </p:nvSpPr>
          <p:spPr>
            <a:xfrm rot="10800000">
              <a:off x="6509855" y="4797567"/>
              <a:ext cx="444617" cy="311328"/>
            </a:xfrm>
            <a:prstGeom prst="bentArrow">
              <a:avLst>
                <a:gd name="adj1" fmla="val 25000"/>
                <a:gd name="adj2" fmla="val 2126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79695E-12A8-46FD-8B34-A88BD13BDB7A}"/>
              </a:ext>
            </a:extLst>
          </p:cNvPr>
          <p:cNvGrpSpPr/>
          <p:nvPr/>
        </p:nvGrpSpPr>
        <p:grpSpPr>
          <a:xfrm>
            <a:off x="2003358" y="2139193"/>
            <a:ext cx="8786562" cy="4269996"/>
            <a:chOff x="2036583" y="1917274"/>
            <a:chExt cx="8796604" cy="2900271"/>
          </a:xfrm>
        </p:grpSpPr>
        <p:graphicFrame>
          <p:nvGraphicFramePr>
            <p:cNvPr id="14" name="Content Placeholder 3">
              <a:extLst>
                <a:ext uri="{FF2B5EF4-FFF2-40B4-BE49-F238E27FC236}">
                  <a16:creationId xmlns:a16="http://schemas.microsoft.com/office/drawing/2014/main" id="{2091BED4-8538-4BB1-BB68-15DC1237B49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91285310"/>
                </p:ext>
              </p:extLst>
            </p:nvPr>
          </p:nvGraphicFramePr>
          <p:xfrm>
            <a:off x="2036583" y="1917274"/>
            <a:ext cx="8796604" cy="290027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5" name="Arrow: Bent-Up 14">
              <a:extLst>
                <a:ext uri="{FF2B5EF4-FFF2-40B4-BE49-F238E27FC236}">
                  <a16:creationId xmlns:a16="http://schemas.microsoft.com/office/drawing/2014/main" id="{1E385231-498E-465D-A8A5-8F578BC78CE5}"/>
                </a:ext>
              </a:extLst>
            </p:cNvPr>
            <p:cNvSpPr/>
            <p:nvPr/>
          </p:nvSpPr>
          <p:spPr>
            <a:xfrm rot="10800000" flipH="1">
              <a:off x="6985261" y="3210301"/>
              <a:ext cx="1040796" cy="465179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Arrow: Bent 15">
              <a:extLst>
                <a:ext uri="{FF2B5EF4-FFF2-40B4-BE49-F238E27FC236}">
                  <a16:creationId xmlns:a16="http://schemas.microsoft.com/office/drawing/2014/main" id="{10245EEB-71A4-43B6-802C-B9859745C245}"/>
                </a:ext>
              </a:extLst>
            </p:cNvPr>
            <p:cNvSpPr/>
            <p:nvPr/>
          </p:nvSpPr>
          <p:spPr>
            <a:xfrm>
              <a:off x="8194308" y="3185796"/>
              <a:ext cx="855423" cy="444776"/>
            </a:xfrm>
            <a:prstGeom prst="bentArrow">
              <a:avLst>
                <a:gd name="adj1" fmla="val 25000"/>
                <a:gd name="adj2" fmla="val 21264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128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063" y="764373"/>
            <a:ext cx="6737852" cy="1293028"/>
          </a:xfrm>
        </p:spPr>
        <p:txBody>
          <a:bodyPr>
            <a:normAutofit/>
          </a:bodyPr>
          <a:lstStyle/>
          <a:p>
            <a:pPr algn="l"/>
            <a:r>
              <a:rPr lang="en-IN" dirty="0"/>
              <a:t>RF power amplifier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EFBFCD-4509-4DAA-8CDB-05B0B88F00D9}"/>
              </a:ext>
            </a:extLst>
          </p:cNvPr>
          <p:cNvGrpSpPr/>
          <p:nvPr/>
        </p:nvGrpSpPr>
        <p:grpSpPr>
          <a:xfrm>
            <a:off x="6618569" y="1993697"/>
            <a:ext cx="2499796" cy="4628590"/>
            <a:chOff x="6618569" y="1993697"/>
            <a:chExt cx="2499796" cy="46285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D8BDBFB-6CB1-4600-9866-8A2D4072EAD0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8569" y="1993697"/>
              <a:ext cx="2499796" cy="186348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2E97F06-268A-46EA-BE6C-92504021ED5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8569" y="4042160"/>
              <a:ext cx="2499796" cy="185546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F2340A-E410-4C1C-A9B6-01439498E622}"/>
                </a:ext>
              </a:extLst>
            </p:cNvPr>
            <p:cNvSpPr/>
            <p:nvPr/>
          </p:nvSpPr>
          <p:spPr>
            <a:xfrm>
              <a:off x="6989806" y="5975956"/>
              <a:ext cx="201827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Bookman Old Style" panose="0205060405050502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 : 200mV </a:t>
              </a:r>
            </a:p>
            <a:p>
              <a:r>
                <a:rPr lang="en-US" dirty="0">
                  <a:latin typeface="Bookman Old Style" panose="0205060405050502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Output 10V</a:t>
              </a:r>
              <a:endParaRPr lang="en-IN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642411B-0EB6-4A3C-9BF3-83C8EC20745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14" y="1993696"/>
            <a:ext cx="5309321" cy="3982259"/>
          </a:xfrm>
          <a:prstGeom prst="rect">
            <a:avLst/>
          </a:prstGeom>
        </p:spPr>
      </p:pic>
      <p:pic>
        <p:nvPicPr>
          <p:cNvPr id="11" name="Picture 10" descr="C:\Users\lenovo\Downloads\MIRC_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3920BB4-3D4D-44F7-97C9-DD29496CD5A9}"/>
              </a:ext>
            </a:extLst>
          </p:cNvPr>
          <p:cNvGrpSpPr/>
          <p:nvPr/>
        </p:nvGrpSpPr>
        <p:grpSpPr>
          <a:xfrm>
            <a:off x="9290076" y="1993697"/>
            <a:ext cx="2829697" cy="4628590"/>
            <a:chOff x="9290076" y="1993697"/>
            <a:chExt cx="2829697" cy="462859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2F6F10-5115-4033-B7D4-493664DC57CF}"/>
                </a:ext>
              </a:extLst>
            </p:cNvPr>
            <p:cNvGrpSpPr/>
            <p:nvPr/>
          </p:nvGrpSpPr>
          <p:grpSpPr>
            <a:xfrm>
              <a:off x="9393049" y="1993697"/>
              <a:ext cx="2417239" cy="3903927"/>
              <a:chOff x="9393049" y="1993697"/>
              <a:chExt cx="2417239" cy="390392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EC64DD19-DCC1-46B0-8772-7BFD371A5571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3049" y="1993697"/>
                <a:ext cx="2417239" cy="186348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0BC569D-8DB9-4E83-98B3-F97071647137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93049" y="4042160"/>
                <a:ext cx="2417239" cy="1855464"/>
              </a:xfrm>
              <a:prstGeom prst="rect">
                <a:avLst/>
              </a:prstGeom>
            </p:spPr>
          </p:pic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03D6DF6-2045-42F6-8AC8-98803D51699B}"/>
                </a:ext>
              </a:extLst>
            </p:cNvPr>
            <p:cNvSpPr/>
            <p:nvPr/>
          </p:nvSpPr>
          <p:spPr>
            <a:xfrm>
              <a:off x="9290076" y="5975956"/>
              <a:ext cx="282969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Bookman Old Style" panose="0205060405050502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 power of 550nW</a:t>
              </a:r>
            </a:p>
            <a:p>
              <a:r>
                <a:rPr lang="en-US" dirty="0">
                  <a:latin typeface="Bookman Old Style" panose="0205060405050502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Output power: 22.5mW</a:t>
              </a:r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05308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1DE2C-4FB3-4C85-BC3D-53125A32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864" y="865041"/>
            <a:ext cx="8610600" cy="1293028"/>
          </a:xfrm>
        </p:spPr>
        <p:txBody>
          <a:bodyPr/>
          <a:lstStyle/>
          <a:p>
            <a:pPr algn="l"/>
            <a:r>
              <a:rPr lang="en-IN" dirty="0"/>
              <a:t>RF power amplifier – Bench test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2B3786-E579-444C-852D-1BBBF9F1E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929587" y="2650499"/>
            <a:ext cx="2102803" cy="3738316"/>
          </a:xfrm>
          <a:prstGeom prst="rect">
            <a:avLst/>
          </a:prstGeom>
        </p:spPr>
      </p:pic>
      <p:pic>
        <p:nvPicPr>
          <p:cNvPr id="5" name="Picture 4" descr="C:\Users\lenovo\Downloads\MIRC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Screen Shot 2017-07-06 at 1.39.18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278" y="4234588"/>
            <a:ext cx="4178943" cy="2426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7A834-1E0B-4606-8180-D12712ED8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1765" y="3468954"/>
            <a:ext cx="3814897" cy="2145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514C34-1834-4059-9456-E6B5533CEDE9}"/>
              </a:ext>
            </a:extLst>
          </p:cNvPr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56" t="2493" r="13858" b="9158"/>
          <a:stretch/>
        </p:blipFill>
        <p:spPr>
          <a:xfrm>
            <a:off x="7915368" y="2035226"/>
            <a:ext cx="4085438" cy="21458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954" y="2826492"/>
            <a:ext cx="333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A  Amplifier</a:t>
            </a:r>
          </a:p>
        </p:txBody>
      </p:sp>
    </p:spTree>
    <p:extLst>
      <p:ext uri="{BB962C8B-B14F-4D97-AF65-F5344CB8AC3E}">
        <p14:creationId xmlns:p14="http://schemas.microsoft.com/office/powerpoint/2010/main" val="831800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333" y="778028"/>
            <a:ext cx="10642134" cy="1293028"/>
          </a:xfrm>
        </p:spPr>
        <p:txBody>
          <a:bodyPr/>
          <a:lstStyle/>
          <a:p>
            <a:pPr algn="l"/>
            <a:r>
              <a:rPr lang="en-IN" dirty="0"/>
              <a:t>TR Switch simulation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6" y="2057401"/>
            <a:ext cx="8201025" cy="3019425"/>
          </a:xfrm>
          <a:prstGeom prst="rect">
            <a:avLst/>
          </a:prstGeom>
        </p:spPr>
      </p:pic>
      <p:pic>
        <p:nvPicPr>
          <p:cNvPr id="4" name="Picture 3" descr="Screen Shot 2017-04-12 at 3.24.47 P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59" y="4523152"/>
            <a:ext cx="3800709" cy="1976502"/>
          </a:xfrm>
          <a:prstGeom prst="rect">
            <a:avLst/>
          </a:prstGeom>
        </p:spPr>
      </p:pic>
      <p:pic>
        <p:nvPicPr>
          <p:cNvPr id="6" name="Picture 5" descr="Screen Shot 2017-04-12 at 3.26.18 PM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059" y="3006690"/>
            <a:ext cx="3358941" cy="175414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96286" y="4093217"/>
            <a:ext cx="310393" cy="613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8674217" y="3567113"/>
            <a:ext cx="218113" cy="12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36947" y="6397786"/>
            <a:ext cx="2751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(ref. : Andrew Webb)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27677-9B22-4CEB-B34E-86985DD699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5894" y="4810264"/>
            <a:ext cx="2885303" cy="1622983"/>
          </a:xfrm>
          <a:prstGeom prst="rect">
            <a:avLst/>
          </a:prstGeom>
        </p:spPr>
      </p:pic>
      <p:pic>
        <p:nvPicPr>
          <p:cNvPr id="12" name="Picture 11" descr="C:\Users\lenovo\Downloads\MIRC_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5F2D6E4-654C-473F-B003-07BB2D33B7DF}"/>
              </a:ext>
            </a:extLst>
          </p:cNvPr>
          <p:cNvGrpSpPr/>
          <p:nvPr/>
        </p:nvGrpSpPr>
        <p:grpSpPr>
          <a:xfrm>
            <a:off x="9890622" y="1820717"/>
            <a:ext cx="1904301" cy="881119"/>
            <a:chOff x="9420837" y="1753299"/>
            <a:chExt cx="1904301" cy="88111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B678D33-6567-4631-AE2C-583AAFF0FBDB}"/>
                </a:ext>
              </a:extLst>
            </p:cNvPr>
            <p:cNvSpPr txBox="1"/>
            <p:nvPr/>
          </p:nvSpPr>
          <p:spPr>
            <a:xfrm>
              <a:off x="9420837" y="1753299"/>
              <a:ext cx="190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L = 50/w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7BE16E-A82B-4123-985D-A7ADD2ABB840}"/>
                </a:ext>
              </a:extLst>
            </p:cNvPr>
            <p:cNvSpPr txBox="1"/>
            <p:nvPr/>
          </p:nvSpPr>
          <p:spPr>
            <a:xfrm>
              <a:off x="9420837" y="2265086"/>
              <a:ext cx="1904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C = 1/ 50w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41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285" y="562152"/>
            <a:ext cx="10911455" cy="1293028"/>
          </a:xfrm>
        </p:spPr>
        <p:txBody>
          <a:bodyPr/>
          <a:lstStyle/>
          <a:p>
            <a:pPr algn="l"/>
            <a:r>
              <a:rPr lang="en-IN" dirty="0"/>
              <a:t>TR Switch simulation (2 port network)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315" y="2048530"/>
            <a:ext cx="7505700" cy="2962275"/>
          </a:xfrm>
          <a:prstGeom prst="rect">
            <a:avLst/>
          </a:prstGeom>
        </p:spPr>
      </p:pic>
      <p:pic>
        <p:nvPicPr>
          <p:cNvPr id="4" name="Picture 3" descr="Screen Shot 2017-04-12 at 3.24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0" y="5121032"/>
            <a:ext cx="3129287" cy="1627339"/>
          </a:xfrm>
          <a:prstGeom prst="rect">
            <a:avLst/>
          </a:prstGeom>
        </p:spPr>
      </p:pic>
      <p:pic>
        <p:nvPicPr>
          <p:cNvPr id="5" name="Picture 4" descr="Screen Shot 2017-04-12 at 3.24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453" y="5121033"/>
            <a:ext cx="3129287" cy="16273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786855" y="3976382"/>
            <a:ext cx="713064" cy="1285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9546673" y="3529667"/>
            <a:ext cx="176342" cy="1881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:\Users\lenovo\Downloads\MIRC_logo.png">
            <a:extLst>
              <a:ext uri="{FF2B5EF4-FFF2-40B4-BE49-F238E27FC236}">
                <a16:creationId xmlns:a16="http://schemas.microsoft.com/office/drawing/2014/main" id="{1F7BA79B-EB1B-44D8-9AB7-13339236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316149" cy="127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27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640" y="728738"/>
            <a:ext cx="8610600" cy="1293028"/>
          </a:xfrm>
        </p:spPr>
        <p:txBody>
          <a:bodyPr/>
          <a:lstStyle/>
          <a:p>
            <a:pPr algn="l"/>
            <a:r>
              <a:rPr lang="en-IN" dirty="0"/>
              <a:t>TR Switch bench test results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BF0BC2C-D631-4CC2-BD5E-F3CA88845F28}"/>
              </a:ext>
            </a:extLst>
          </p:cNvPr>
          <p:cNvGrpSpPr/>
          <p:nvPr/>
        </p:nvGrpSpPr>
        <p:grpSpPr>
          <a:xfrm>
            <a:off x="5863905" y="4117288"/>
            <a:ext cx="4622334" cy="2710497"/>
            <a:chOff x="5863905" y="4117288"/>
            <a:chExt cx="4622334" cy="2710497"/>
          </a:xfrm>
        </p:grpSpPr>
        <p:pic>
          <p:nvPicPr>
            <p:cNvPr id="5" name="Picture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905" y="4117288"/>
              <a:ext cx="4622334" cy="2710497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7655646" y="5883854"/>
              <a:ext cx="2725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Bookman Old Style" panose="0205060405050502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Output at receive coil</a:t>
              </a:r>
              <a:endParaRPr lang="en-IN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550092" y="4586207"/>
              <a:ext cx="29361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Bookman Old Style" panose="0205060405050502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Output at transmit coil</a:t>
              </a:r>
              <a:endParaRPr lang="en-I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7ECC156-01B5-4562-9BE7-1A109D575004}"/>
              </a:ext>
            </a:extLst>
          </p:cNvPr>
          <p:cNvGrpSpPr/>
          <p:nvPr/>
        </p:nvGrpSpPr>
        <p:grpSpPr>
          <a:xfrm>
            <a:off x="959360" y="4147503"/>
            <a:ext cx="4266982" cy="2710497"/>
            <a:chOff x="959360" y="4147503"/>
            <a:chExt cx="4266982" cy="2710497"/>
          </a:xfrm>
        </p:grpSpPr>
        <p:pic>
          <p:nvPicPr>
            <p:cNvPr id="4" name="Picture 3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360" y="4147503"/>
              <a:ext cx="4266982" cy="271049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1822684" y="4357013"/>
              <a:ext cx="2808782" cy="46397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50000"/>
                </a:lnSpc>
                <a:spcAft>
                  <a:spcPts val="800"/>
                </a:spcAft>
              </a:pPr>
              <a:r>
                <a:rPr lang="en-US" dirty="0">
                  <a:latin typeface="Bookman Old Style" panose="020506040505050202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Input to the T-R switch</a:t>
              </a:r>
              <a:endParaRPr lang="en-IN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8E0313D6-BD98-46AF-9C8E-C02F3F272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57" t="6835" r="11102" b="13334"/>
          <a:stretch/>
        </p:blipFill>
        <p:spPr>
          <a:xfrm rot="16200000">
            <a:off x="2314994" y="1002607"/>
            <a:ext cx="1555713" cy="37714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6847767-9E67-41DA-929F-39D30C56A559}"/>
              </a:ext>
            </a:extLst>
          </p:cNvPr>
          <p:cNvSpPr/>
          <p:nvPr/>
        </p:nvSpPr>
        <p:spPr>
          <a:xfrm>
            <a:off x="6082018" y="2155972"/>
            <a:ext cx="411061" cy="3775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DCF18E-75D2-4798-B929-A81D3621B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13" t="30543" r="31216" b="60215"/>
          <a:stretch/>
        </p:blipFill>
        <p:spPr>
          <a:xfrm rot="16200000">
            <a:off x="2455259" y="2381807"/>
            <a:ext cx="408103" cy="4362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0CB1D0-14DC-4FC5-93EE-8619E9D76F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77" t="33762" r="9570" b="39523"/>
          <a:stretch/>
        </p:blipFill>
        <p:spPr>
          <a:xfrm>
            <a:off x="6493079" y="2021766"/>
            <a:ext cx="3092036" cy="1832143"/>
          </a:xfrm>
          <a:prstGeom prst="rect">
            <a:avLst/>
          </a:prstGeom>
        </p:spPr>
      </p:pic>
      <p:pic>
        <p:nvPicPr>
          <p:cNvPr id="14" name="Picture 13" descr="C:\Users\lenovo\Downloads\MIRC_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935" cy="1394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C3ECED-A25A-4B8E-880F-FDAC66AF7638}"/>
              </a:ext>
            </a:extLst>
          </p:cNvPr>
          <p:cNvSpPr txBox="1"/>
          <p:nvPr/>
        </p:nvSpPr>
        <p:spPr>
          <a:xfrm>
            <a:off x="9890621" y="2884861"/>
            <a:ext cx="194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Isolation – 30dB</a:t>
            </a:r>
          </a:p>
        </p:txBody>
      </p:sp>
    </p:spTree>
    <p:extLst>
      <p:ext uri="{BB962C8B-B14F-4D97-AF65-F5344CB8AC3E}">
        <p14:creationId xmlns:p14="http://schemas.microsoft.com/office/powerpoint/2010/main" val="261345697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1536</TotalTime>
  <Words>465</Words>
  <Application>Microsoft Office PowerPoint</Application>
  <PresentationFormat>Widescreen</PresentationFormat>
  <Paragraphs>150</Paragraphs>
  <Slides>24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MS Gothic</vt:lpstr>
      <vt:lpstr>Arial</vt:lpstr>
      <vt:lpstr>Bookman Old Style</vt:lpstr>
      <vt:lpstr>Calibri</vt:lpstr>
      <vt:lpstr>Century Gothic</vt:lpstr>
      <vt:lpstr>Times New Roman</vt:lpstr>
      <vt:lpstr>Vapor Trail</vt:lpstr>
      <vt:lpstr>Work in Progress </vt:lpstr>
      <vt:lpstr>CONTENTS</vt:lpstr>
      <vt:lpstr>Transmit chain @ 405kHz</vt:lpstr>
      <vt:lpstr>Transmit chain @ 405kHz</vt:lpstr>
      <vt:lpstr>RF power amplifier</vt:lpstr>
      <vt:lpstr>RF power amplifier – Bench test</vt:lpstr>
      <vt:lpstr>TR Switch simulation</vt:lpstr>
      <vt:lpstr>TR Switch simulation (2 port network)</vt:lpstr>
      <vt:lpstr>TR Switch bench test results</vt:lpstr>
      <vt:lpstr>Transmit coil</vt:lpstr>
      <vt:lpstr>Tx – Rx TEST</vt:lpstr>
      <vt:lpstr>PowerPoint Presentation</vt:lpstr>
      <vt:lpstr>HFSS Simulation @ 405kHz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 Switch  for 1.5T</vt:lpstr>
      <vt:lpstr>PowerPoint Presentation</vt:lpstr>
      <vt:lpstr>TR Switch  for 9.5mT</vt:lpstr>
      <vt:lpstr>RF Amplifier  for 1.5 T</vt:lpstr>
      <vt:lpstr>Acknowledgements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MIRC</dc:creator>
  <cp:lastModifiedBy>MIRC</cp:lastModifiedBy>
  <cp:revision>161</cp:revision>
  <dcterms:created xsi:type="dcterms:W3CDTF">2017-06-05T06:56:57Z</dcterms:created>
  <dcterms:modified xsi:type="dcterms:W3CDTF">2017-09-09T07:14:04Z</dcterms:modified>
</cp:coreProperties>
</file>